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400" r:id="rId3"/>
    <p:sldId id="306" r:id="rId4"/>
    <p:sldId id="424" r:id="rId5"/>
    <p:sldId id="425" r:id="rId6"/>
    <p:sldId id="401" r:id="rId7"/>
    <p:sldId id="426" r:id="rId8"/>
    <p:sldId id="276" r:id="rId9"/>
    <p:sldId id="279" r:id="rId10"/>
    <p:sldId id="402" r:id="rId11"/>
    <p:sldId id="427" r:id="rId12"/>
    <p:sldId id="265" r:id="rId13"/>
    <p:sldId id="403" r:id="rId14"/>
    <p:sldId id="393" r:id="rId15"/>
    <p:sldId id="428" r:id="rId16"/>
    <p:sldId id="268" r:id="rId17"/>
    <p:sldId id="409" r:id="rId18"/>
    <p:sldId id="298" r:id="rId19"/>
    <p:sldId id="406" r:id="rId20"/>
    <p:sldId id="407" r:id="rId21"/>
    <p:sldId id="408" r:id="rId22"/>
    <p:sldId id="429" r:id="rId23"/>
    <p:sldId id="273" r:id="rId24"/>
    <p:sldId id="410" r:id="rId25"/>
    <p:sldId id="411" r:id="rId26"/>
    <p:sldId id="412" r:id="rId27"/>
    <p:sldId id="413" r:id="rId28"/>
    <p:sldId id="414" r:id="rId29"/>
    <p:sldId id="415" r:id="rId30"/>
    <p:sldId id="3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67B0"/>
    <a:srgbClr val="D5C749"/>
    <a:srgbClr val="005493"/>
    <a:srgbClr val="BE4A52"/>
    <a:srgbClr val="0432FF"/>
    <a:srgbClr val="929292"/>
    <a:srgbClr val="941651"/>
    <a:srgbClr val="2B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6"/>
    <p:restoredTop sz="83755"/>
  </p:normalViewPr>
  <p:slideViewPr>
    <p:cSldViewPr snapToGrid="0" snapToObjects="1">
      <p:cViewPr>
        <p:scale>
          <a:sx n="90" d="100"/>
          <a:sy n="90" d="100"/>
        </p:scale>
        <p:origin x="28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9858-535B-0E44-BAC8-E963EDE8AE00}" type="doc">
      <dgm:prSet loTypeId="urn:microsoft.com/office/officeart/2005/8/layout/pyramid1" loCatId="" qsTypeId="urn:microsoft.com/office/officeart/2005/8/quickstyle/simple4" qsCatId="simple" csTypeId="urn:microsoft.com/office/officeart/2005/8/colors/colorful5" csCatId="colorful" phldr="1"/>
      <dgm:spPr/>
    </dgm:pt>
    <dgm:pt modelId="{18477E40-E8B6-C341-9E8A-2211EEE8741B}">
      <dgm:prSet phldrT="[Text]"/>
      <dgm:spPr>
        <a:gradFill rotWithShape="0">
          <a:gsLst>
            <a:gs pos="0">
              <a:srgbClr val="005493">
                <a:alpha val="73000"/>
              </a:srgbClr>
            </a:gs>
            <a:gs pos="50000">
              <a:srgbClr val="005493">
                <a:alpha val="22000"/>
              </a:srgbClr>
            </a:gs>
            <a:gs pos="100000">
              <a:srgbClr val="005493">
                <a:alpha val="71000"/>
              </a:srgbClr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A695C7A8-685F-C846-B9A4-4AD16901826D}" type="parTrans" cxnId="{F1495A45-6854-7B44-A800-0618531926A9}">
      <dgm:prSet/>
      <dgm:spPr/>
      <dgm:t>
        <a:bodyPr/>
        <a:lstStyle/>
        <a:p>
          <a:endParaRPr lang="en-US"/>
        </a:p>
      </dgm:t>
    </dgm:pt>
    <dgm:pt modelId="{7C0C17B4-2320-AF4E-90BC-BE841E3510F5}" type="sibTrans" cxnId="{F1495A45-6854-7B44-A800-0618531926A9}">
      <dgm:prSet/>
      <dgm:spPr/>
      <dgm:t>
        <a:bodyPr/>
        <a:lstStyle/>
        <a:p>
          <a:endParaRPr lang="en-US"/>
        </a:p>
      </dgm:t>
    </dgm:pt>
    <dgm:pt modelId="{C1E01CD8-C8E0-AA42-BC84-23AE2B25F471}">
      <dgm:prSet phldrT="[Text]"/>
      <dgm:spPr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satMod val="110000"/>
                <a:lumMod val="100000"/>
                <a:shade val="100000"/>
                <a:alpha val="46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Roles &amp; Responsibilities</a:t>
          </a:r>
          <a:endParaRPr lang="en-US" dirty="0"/>
        </a:p>
      </dgm:t>
    </dgm:pt>
    <dgm:pt modelId="{7EF13896-119F-E44B-BA76-9F09FF294196}" type="parTrans" cxnId="{BC181CC1-1582-BC42-A3AE-6B002F35664D}">
      <dgm:prSet/>
      <dgm:spPr/>
      <dgm:t>
        <a:bodyPr/>
        <a:lstStyle/>
        <a:p>
          <a:endParaRPr lang="en-US"/>
        </a:p>
      </dgm:t>
    </dgm:pt>
    <dgm:pt modelId="{C95136D5-179D-AD43-A180-BDB2B6FBAD1B}" type="sibTrans" cxnId="{BC181CC1-1582-BC42-A3AE-6B002F35664D}">
      <dgm:prSet/>
      <dgm:spPr/>
      <dgm:t>
        <a:bodyPr/>
        <a:lstStyle/>
        <a:p>
          <a:endParaRPr lang="en-US"/>
        </a:p>
      </dgm:t>
    </dgm:pt>
    <dgm:pt modelId="{1C822FBF-FBA4-AA43-9A63-F972A710E95D}">
      <dgm:prSet phldrT="[Text]"/>
      <dgm:spPr>
        <a:gradFill rotWithShape="0">
          <a:gsLst>
            <a:gs pos="0">
              <a:srgbClr val="9867B0"/>
            </a:gs>
            <a:gs pos="50000">
              <a:srgbClr val="9867B0">
                <a:alpha val="45000"/>
              </a:srgbClr>
            </a:gs>
            <a:gs pos="100000">
              <a:srgbClr val="9867B0"/>
            </a:gs>
          </a:gsLst>
        </a:gradFill>
      </dgm:spPr>
      <dgm:t>
        <a:bodyPr/>
        <a:lstStyle/>
        <a:p>
          <a:r>
            <a:rPr lang="en-US" smtClean="0"/>
            <a:t>Core Processes</a:t>
          </a:r>
          <a:endParaRPr lang="en-US" dirty="0"/>
        </a:p>
      </dgm:t>
    </dgm:pt>
    <dgm:pt modelId="{807F58AD-586B-EF48-9C3A-70E11564FA1A}" type="parTrans" cxnId="{BBA37062-8BCD-B14C-A25E-8330F5430436}">
      <dgm:prSet/>
      <dgm:spPr/>
      <dgm:t>
        <a:bodyPr/>
        <a:lstStyle/>
        <a:p>
          <a:endParaRPr lang="en-US"/>
        </a:p>
      </dgm:t>
    </dgm:pt>
    <dgm:pt modelId="{F85E7AAB-2D35-5E4A-8A16-DE1F089CAD50}" type="sibTrans" cxnId="{BBA37062-8BCD-B14C-A25E-8330F5430436}">
      <dgm:prSet/>
      <dgm:spPr/>
      <dgm:t>
        <a:bodyPr/>
        <a:lstStyle/>
        <a:p>
          <a:endParaRPr lang="en-US"/>
        </a:p>
      </dgm:t>
    </dgm:pt>
    <dgm:pt modelId="{5C415656-F0E1-2F47-80AF-22F9F50DA1AD}">
      <dgm:prSet phldrT="[Text]"/>
      <dgm:spPr>
        <a:gradFill rotWithShape="0">
          <a:gsLst>
            <a:gs pos="0">
              <a:srgbClr val="D5C749"/>
            </a:gs>
            <a:gs pos="50000">
              <a:srgbClr val="D5C749">
                <a:alpha val="46000"/>
              </a:srgbClr>
            </a:gs>
            <a:gs pos="100000">
              <a:srgbClr val="D5C749"/>
            </a:gs>
          </a:gsLst>
        </a:gradFill>
      </dgm:spPr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C0284BC4-B56A-A546-B896-A69BC22E7F99}" type="parTrans" cxnId="{992164AC-3D37-F74D-9037-9AFB6265E253}">
      <dgm:prSet/>
      <dgm:spPr/>
      <dgm:t>
        <a:bodyPr/>
        <a:lstStyle/>
        <a:p>
          <a:endParaRPr lang="en-US"/>
        </a:p>
      </dgm:t>
    </dgm:pt>
    <dgm:pt modelId="{1A14915A-88CF-9D45-AF63-7885B76E6CD3}" type="sibTrans" cxnId="{992164AC-3D37-F74D-9037-9AFB6265E253}">
      <dgm:prSet/>
      <dgm:spPr/>
      <dgm:t>
        <a:bodyPr/>
        <a:lstStyle/>
        <a:p>
          <a:endParaRPr lang="en-US"/>
        </a:p>
      </dgm:t>
    </dgm:pt>
    <dgm:pt modelId="{6111BD06-7B07-454A-9132-8D8FA2DAE770}">
      <dgm:prSet phldrT="[Text]"/>
      <dgm:spPr>
        <a:gradFill rotWithShape="0">
          <a:gsLst>
            <a:gs pos="0">
              <a:srgbClr val="BE4A52"/>
            </a:gs>
            <a:gs pos="50000">
              <a:srgbClr val="BE4A52">
                <a:alpha val="44000"/>
              </a:srgbClr>
            </a:gs>
            <a:gs pos="100000">
              <a:srgbClr val="BE4A52"/>
            </a:gs>
          </a:gsLst>
        </a:gradFill>
      </dgm:spPr>
      <dgm:t>
        <a:bodyPr/>
        <a:lstStyle/>
        <a:p>
          <a:r>
            <a:rPr lang="en-US" smtClean="0"/>
            <a:t>Interpersonal Dynamics</a:t>
          </a:r>
          <a:endParaRPr lang="en-US" dirty="0"/>
        </a:p>
      </dgm:t>
    </dgm:pt>
    <dgm:pt modelId="{4A801F34-452B-C247-8A81-4B01F192B7A7}" type="parTrans" cxnId="{0F4DD94C-8E1F-7049-B0FC-9B0A107E03FB}">
      <dgm:prSet/>
      <dgm:spPr/>
      <dgm:t>
        <a:bodyPr/>
        <a:lstStyle/>
        <a:p>
          <a:endParaRPr lang="en-US"/>
        </a:p>
      </dgm:t>
    </dgm:pt>
    <dgm:pt modelId="{1D0B6FAA-951D-264D-8812-4923D1595631}" type="sibTrans" cxnId="{0F4DD94C-8E1F-7049-B0FC-9B0A107E03FB}">
      <dgm:prSet/>
      <dgm:spPr/>
      <dgm:t>
        <a:bodyPr/>
        <a:lstStyle/>
        <a:p>
          <a:endParaRPr lang="en-US"/>
        </a:p>
      </dgm:t>
    </dgm:pt>
    <dgm:pt modelId="{E0A63FCC-230F-F540-A4C0-B4095F6288E2}" type="pres">
      <dgm:prSet presAssocID="{44B99858-535B-0E44-BAC8-E963EDE8AE00}" presName="Name0" presStyleCnt="0">
        <dgm:presLayoutVars>
          <dgm:dir/>
          <dgm:animLvl val="lvl"/>
          <dgm:resizeHandles val="exact"/>
        </dgm:presLayoutVars>
      </dgm:prSet>
      <dgm:spPr/>
    </dgm:pt>
    <dgm:pt modelId="{26759363-1B43-4648-B2DF-9322D265D19A}" type="pres">
      <dgm:prSet presAssocID="{18477E40-E8B6-C341-9E8A-2211EEE8741B}" presName="Name8" presStyleCnt="0"/>
      <dgm:spPr/>
    </dgm:pt>
    <dgm:pt modelId="{6B3C044E-CB8A-5244-AE8D-5C5E790D03E2}" type="pres">
      <dgm:prSet presAssocID="{18477E40-E8B6-C341-9E8A-2211EEE8741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1C7AD-1700-0641-A26E-3A5FC6C7C8C1}" type="pres">
      <dgm:prSet presAssocID="{18477E40-E8B6-C341-9E8A-2211EEE874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0DAA-4698-A14E-BA91-D14A99265E92}" type="pres">
      <dgm:prSet presAssocID="{C1E01CD8-C8E0-AA42-BC84-23AE2B25F471}" presName="Name8" presStyleCnt="0"/>
      <dgm:spPr/>
    </dgm:pt>
    <dgm:pt modelId="{40AA773A-38BE-934A-BFD5-E5BAB068A820}" type="pres">
      <dgm:prSet presAssocID="{C1E01CD8-C8E0-AA42-BC84-23AE2B25F47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9D8A8-D4FE-AF46-91B0-EAB3A8557D4F}" type="pres">
      <dgm:prSet presAssocID="{C1E01CD8-C8E0-AA42-BC84-23AE2B25F4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0E23E-FAEE-3446-84C1-189AFFF88CC8}" type="pres">
      <dgm:prSet presAssocID="{1C822FBF-FBA4-AA43-9A63-F972A710E95D}" presName="Name8" presStyleCnt="0"/>
      <dgm:spPr/>
    </dgm:pt>
    <dgm:pt modelId="{8A543F62-8D3B-9C4E-8440-6102DAC84AEF}" type="pres">
      <dgm:prSet presAssocID="{1C822FBF-FBA4-AA43-9A63-F972A710E95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98254-01D2-B743-96FB-145FC4685065}" type="pres">
      <dgm:prSet presAssocID="{1C822FBF-FBA4-AA43-9A63-F972A710E9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D78C9-EC75-374C-A062-66A074A653EF}" type="pres">
      <dgm:prSet presAssocID="{5C415656-F0E1-2F47-80AF-22F9F50DA1AD}" presName="Name8" presStyleCnt="0"/>
      <dgm:spPr/>
    </dgm:pt>
    <dgm:pt modelId="{4F25BC34-C40E-9341-9B9F-A1DC19651B87}" type="pres">
      <dgm:prSet presAssocID="{5C415656-F0E1-2F47-80AF-22F9F50DA1A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ED16-97DB-FA49-A4C9-663B911295D8}" type="pres">
      <dgm:prSet presAssocID="{5C415656-F0E1-2F47-80AF-22F9F50DA1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B0025-9CD2-1943-B09E-7F66AC9B9CD5}" type="pres">
      <dgm:prSet presAssocID="{6111BD06-7B07-454A-9132-8D8FA2DAE770}" presName="Name8" presStyleCnt="0"/>
      <dgm:spPr/>
    </dgm:pt>
    <dgm:pt modelId="{542B59A1-ADB6-0D4F-8378-74AFF58A05F6}" type="pres">
      <dgm:prSet presAssocID="{6111BD06-7B07-454A-9132-8D8FA2DAE77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FAB11-946A-A94B-8BAB-786E1E8903C2}" type="pres">
      <dgm:prSet presAssocID="{6111BD06-7B07-454A-9132-8D8FA2DAE7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71CC3-C275-0A4E-88C7-B0B1B4EA14C8}" type="presOf" srcId="{C1E01CD8-C8E0-AA42-BC84-23AE2B25F471}" destId="{81B9D8A8-D4FE-AF46-91B0-EAB3A8557D4F}" srcOrd="1" destOrd="0" presId="urn:microsoft.com/office/officeart/2005/8/layout/pyramid1"/>
    <dgm:cxn modelId="{0F4DD94C-8E1F-7049-B0FC-9B0A107E03FB}" srcId="{44B99858-535B-0E44-BAC8-E963EDE8AE00}" destId="{6111BD06-7B07-454A-9132-8D8FA2DAE770}" srcOrd="4" destOrd="0" parTransId="{4A801F34-452B-C247-8A81-4B01F192B7A7}" sibTransId="{1D0B6FAA-951D-264D-8812-4923D1595631}"/>
    <dgm:cxn modelId="{48842EE5-D49D-9044-AD25-43B5BE359D70}" type="presOf" srcId="{18477E40-E8B6-C341-9E8A-2211EEE8741B}" destId="{9641C7AD-1700-0641-A26E-3A5FC6C7C8C1}" srcOrd="1" destOrd="0" presId="urn:microsoft.com/office/officeart/2005/8/layout/pyramid1"/>
    <dgm:cxn modelId="{801A6999-AF29-254D-B918-4DC920C051CA}" type="presOf" srcId="{18477E40-E8B6-C341-9E8A-2211EEE8741B}" destId="{6B3C044E-CB8A-5244-AE8D-5C5E790D03E2}" srcOrd="0" destOrd="0" presId="urn:microsoft.com/office/officeart/2005/8/layout/pyramid1"/>
    <dgm:cxn modelId="{42FF27A0-DD5A-4143-A65B-0738D77F77D1}" type="presOf" srcId="{44B99858-535B-0E44-BAC8-E963EDE8AE00}" destId="{E0A63FCC-230F-F540-A4C0-B4095F6288E2}" srcOrd="0" destOrd="0" presId="urn:microsoft.com/office/officeart/2005/8/layout/pyramid1"/>
    <dgm:cxn modelId="{F1495A45-6854-7B44-A800-0618531926A9}" srcId="{44B99858-535B-0E44-BAC8-E963EDE8AE00}" destId="{18477E40-E8B6-C341-9E8A-2211EEE8741B}" srcOrd="0" destOrd="0" parTransId="{A695C7A8-685F-C846-B9A4-4AD16901826D}" sibTransId="{7C0C17B4-2320-AF4E-90BC-BE841E3510F5}"/>
    <dgm:cxn modelId="{5CD7146B-C837-0A48-B444-B8B81BB8CBD6}" type="presOf" srcId="{1C822FBF-FBA4-AA43-9A63-F972A710E95D}" destId="{8A543F62-8D3B-9C4E-8440-6102DAC84AEF}" srcOrd="0" destOrd="0" presId="urn:microsoft.com/office/officeart/2005/8/layout/pyramid1"/>
    <dgm:cxn modelId="{755EFF8F-6820-E445-987A-6828BA77C70C}" type="presOf" srcId="{C1E01CD8-C8E0-AA42-BC84-23AE2B25F471}" destId="{40AA773A-38BE-934A-BFD5-E5BAB068A820}" srcOrd="0" destOrd="0" presId="urn:microsoft.com/office/officeart/2005/8/layout/pyramid1"/>
    <dgm:cxn modelId="{BBA37062-8BCD-B14C-A25E-8330F5430436}" srcId="{44B99858-535B-0E44-BAC8-E963EDE8AE00}" destId="{1C822FBF-FBA4-AA43-9A63-F972A710E95D}" srcOrd="2" destOrd="0" parTransId="{807F58AD-586B-EF48-9C3A-70E11564FA1A}" sibTransId="{F85E7AAB-2D35-5E4A-8A16-DE1F089CAD50}"/>
    <dgm:cxn modelId="{BC181CC1-1582-BC42-A3AE-6B002F35664D}" srcId="{44B99858-535B-0E44-BAC8-E963EDE8AE00}" destId="{C1E01CD8-C8E0-AA42-BC84-23AE2B25F471}" srcOrd="1" destOrd="0" parTransId="{7EF13896-119F-E44B-BA76-9F09FF294196}" sibTransId="{C95136D5-179D-AD43-A180-BDB2B6FBAD1B}"/>
    <dgm:cxn modelId="{41DB145B-FA33-4444-8DE8-9B758FDB1A92}" type="presOf" srcId="{5C415656-F0E1-2F47-80AF-22F9F50DA1AD}" destId="{D00BED16-97DB-FA49-A4C9-663B911295D8}" srcOrd="1" destOrd="0" presId="urn:microsoft.com/office/officeart/2005/8/layout/pyramid1"/>
    <dgm:cxn modelId="{0A36013B-320C-2847-87ED-F44BA8353E0E}" type="presOf" srcId="{6111BD06-7B07-454A-9132-8D8FA2DAE770}" destId="{542B59A1-ADB6-0D4F-8378-74AFF58A05F6}" srcOrd="0" destOrd="0" presId="urn:microsoft.com/office/officeart/2005/8/layout/pyramid1"/>
    <dgm:cxn modelId="{C5866E79-6FF1-4549-B3B3-1EA566E25196}" type="presOf" srcId="{1C822FBF-FBA4-AA43-9A63-F972A710E95D}" destId="{55C98254-01D2-B743-96FB-145FC4685065}" srcOrd="1" destOrd="0" presId="urn:microsoft.com/office/officeart/2005/8/layout/pyramid1"/>
    <dgm:cxn modelId="{4C2092F5-67A3-6742-976B-FF1CBDA34FEF}" type="presOf" srcId="{5C415656-F0E1-2F47-80AF-22F9F50DA1AD}" destId="{4F25BC34-C40E-9341-9B9F-A1DC19651B87}" srcOrd="0" destOrd="0" presId="urn:microsoft.com/office/officeart/2005/8/layout/pyramid1"/>
    <dgm:cxn modelId="{72ED3FD4-D0CF-5149-B02C-70BD20740C59}" type="presOf" srcId="{6111BD06-7B07-454A-9132-8D8FA2DAE770}" destId="{CA7FAB11-946A-A94B-8BAB-786E1E8903C2}" srcOrd="1" destOrd="0" presId="urn:microsoft.com/office/officeart/2005/8/layout/pyramid1"/>
    <dgm:cxn modelId="{992164AC-3D37-F74D-9037-9AFB6265E253}" srcId="{44B99858-535B-0E44-BAC8-E963EDE8AE00}" destId="{5C415656-F0E1-2F47-80AF-22F9F50DA1AD}" srcOrd="3" destOrd="0" parTransId="{C0284BC4-B56A-A546-B896-A69BC22E7F99}" sibTransId="{1A14915A-88CF-9D45-AF63-7885B76E6CD3}"/>
    <dgm:cxn modelId="{08A086D8-5071-4E4F-9C04-A2FE67879C0F}" type="presParOf" srcId="{E0A63FCC-230F-F540-A4C0-B4095F6288E2}" destId="{26759363-1B43-4648-B2DF-9322D265D19A}" srcOrd="0" destOrd="0" presId="urn:microsoft.com/office/officeart/2005/8/layout/pyramid1"/>
    <dgm:cxn modelId="{4AABAC82-2A0A-5041-B788-C19396C3A484}" type="presParOf" srcId="{26759363-1B43-4648-B2DF-9322D265D19A}" destId="{6B3C044E-CB8A-5244-AE8D-5C5E790D03E2}" srcOrd="0" destOrd="0" presId="urn:microsoft.com/office/officeart/2005/8/layout/pyramid1"/>
    <dgm:cxn modelId="{CFE95EBC-770D-6F45-A72E-78F4AF071186}" type="presParOf" srcId="{26759363-1B43-4648-B2DF-9322D265D19A}" destId="{9641C7AD-1700-0641-A26E-3A5FC6C7C8C1}" srcOrd="1" destOrd="0" presId="urn:microsoft.com/office/officeart/2005/8/layout/pyramid1"/>
    <dgm:cxn modelId="{68ADB9F8-75B5-0449-AD15-1C55DC8C7F7F}" type="presParOf" srcId="{E0A63FCC-230F-F540-A4C0-B4095F6288E2}" destId="{5B180DAA-4698-A14E-BA91-D14A99265E92}" srcOrd="1" destOrd="0" presId="urn:microsoft.com/office/officeart/2005/8/layout/pyramid1"/>
    <dgm:cxn modelId="{EB1F808F-F0E8-5A40-8EC2-9588387676D1}" type="presParOf" srcId="{5B180DAA-4698-A14E-BA91-D14A99265E92}" destId="{40AA773A-38BE-934A-BFD5-E5BAB068A820}" srcOrd="0" destOrd="0" presId="urn:microsoft.com/office/officeart/2005/8/layout/pyramid1"/>
    <dgm:cxn modelId="{5F298D82-0240-9F4D-A363-E06494988F0F}" type="presParOf" srcId="{5B180DAA-4698-A14E-BA91-D14A99265E92}" destId="{81B9D8A8-D4FE-AF46-91B0-EAB3A8557D4F}" srcOrd="1" destOrd="0" presId="urn:microsoft.com/office/officeart/2005/8/layout/pyramid1"/>
    <dgm:cxn modelId="{C5A9C100-776F-CB4E-9AC8-40C9348342DA}" type="presParOf" srcId="{E0A63FCC-230F-F540-A4C0-B4095F6288E2}" destId="{5F20E23E-FAEE-3446-84C1-189AFFF88CC8}" srcOrd="2" destOrd="0" presId="urn:microsoft.com/office/officeart/2005/8/layout/pyramid1"/>
    <dgm:cxn modelId="{2F8BB2A9-34BC-DE44-B1B6-10FA1CAA9D14}" type="presParOf" srcId="{5F20E23E-FAEE-3446-84C1-189AFFF88CC8}" destId="{8A543F62-8D3B-9C4E-8440-6102DAC84AEF}" srcOrd="0" destOrd="0" presId="urn:microsoft.com/office/officeart/2005/8/layout/pyramid1"/>
    <dgm:cxn modelId="{9A72EB27-C24B-AC47-8C5F-DE52EF8E35DC}" type="presParOf" srcId="{5F20E23E-FAEE-3446-84C1-189AFFF88CC8}" destId="{55C98254-01D2-B743-96FB-145FC4685065}" srcOrd="1" destOrd="0" presId="urn:microsoft.com/office/officeart/2005/8/layout/pyramid1"/>
    <dgm:cxn modelId="{FF5268B1-0EBF-B549-818C-724DB8334165}" type="presParOf" srcId="{E0A63FCC-230F-F540-A4C0-B4095F6288E2}" destId="{A99D78C9-EC75-374C-A062-66A074A653EF}" srcOrd="3" destOrd="0" presId="urn:microsoft.com/office/officeart/2005/8/layout/pyramid1"/>
    <dgm:cxn modelId="{BC3E6927-6958-EA4E-A943-B422CEE441FB}" type="presParOf" srcId="{A99D78C9-EC75-374C-A062-66A074A653EF}" destId="{4F25BC34-C40E-9341-9B9F-A1DC19651B87}" srcOrd="0" destOrd="0" presId="urn:microsoft.com/office/officeart/2005/8/layout/pyramid1"/>
    <dgm:cxn modelId="{DD80B6A7-9307-5540-BE86-F05F6F752FA8}" type="presParOf" srcId="{A99D78C9-EC75-374C-A062-66A074A653EF}" destId="{D00BED16-97DB-FA49-A4C9-663B911295D8}" srcOrd="1" destOrd="0" presId="urn:microsoft.com/office/officeart/2005/8/layout/pyramid1"/>
    <dgm:cxn modelId="{FDA82D05-835C-4A40-B596-1C313024BB7D}" type="presParOf" srcId="{E0A63FCC-230F-F540-A4C0-B4095F6288E2}" destId="{347B0025-9CD2-1943-B09E-7F66AC9B9CD5}" srcOrd="4" destOrd="0" presId="urn:microsoft.com/office/officeart/2005/8/layout/pyramid1"/>
    <dgm:cxn modelId="{5624AA18-7BBF-F443-B549-764CD8EABF20}" type="presParOf" srcId="{347B0025-9CD2-1943-B09E-7F66AC9B9CD5}" destId="{542B59A1-ADB6-0D4F-8378-74AFF58A05F6}" srcOrd="0" destOrd="0" presId="urn:microsoft.com/office/officeart/2005/8/layout/pyramid1"/>
    <dgm:cxn modelId="{E5904C26-C33C-3242-871A-C01BCB62007E}" type="presParOf" srcId="{347B0025-9CD2-1943-B09E-7F66AC9B9CD5}" destId="{CA7FAB11-946A-A94B-8BAB-786E1E8903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044E-CB8A-5244-AE8D-5C5E790D03E2}">
      <dsp:nvSpPr>
        <dsp:cNvPr id="0" name=""/>
        <dsp:cNvSpPr/>
      </dsp:nvSpPr>
      <dsp:spPr>
        <a:xfrm>
          <a:off x="4251098" y="0"/>
          <a:ext cx="2125549" cy="1169741"/>
        </a:xfrm>
        <a:prstGeom prst="trapezoid">
          <a:avLst>
            <a:gd name="adj" fmla="val 90855"/>
          </a:avLst>
        </a:prstGeom>
        <a:gradFill rotWithShape="0">
          <a:gsLst>
            <a:gs pos="0">
              <a:srgbClr val="005493">
                <a:alpha val="73000"/>
              </a:srgbClr>
            </a:gs>
            <a:gs pos="50000">
              <a:srgbClr val="005493">
                <a:alpha val="22000"/>
              </a:srgbClr>
            </a:gs>
            <a:gs pos="100000">
              <a:srgbClr val="005493">
                <a:alpha val="7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Purpose</a:t>
          </a:r>
          <a:endParaRPr lang="en-US" sz="3300" kern="1200" dirty="0"/>
        </a:p>
      </dsp:txBody>
      <dsp:txXfrm>
        <a:off x="4251098" y="0"/>
        <a:ext cx="2125549" cy="1169741"/>
      </dsp:txXfrm>
    </dsp:sp>
    <dsp:sp modelId="{40AA773A-38BE-934A-BFD5-E5BAB068A820}">
      <dsp:nvSpPr>
        <dsp:cNvPr id="0" name=""/>
        <dsp:cNvSpPr/>
      </dsp:nvSpPr>
      <dsp:spPr>
        <a:xfrm>
          <a:off x="3188323" y="1169741"/>
          <a:ext cx="4251098" cy="1169741"/>
        </a:xfrm>
        <a:prstGeom prst="trapezoid">
          <a:avLst>
            <a:gd name="adj" fmla="val 90855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satMod val="110000"/>
                <a:lumMod val="100000"/>
                <a:shade val="100000"/>
                <a:alpha val="46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Roles &amp; Responsibilities</a:t>
          </a:r>
          <a:endParaRPr lang="en-US" sz="3300" kern="1200" dirty="0"/>
        </a:p>
      </dsp:txBody>
      <dsp:txXfrm>
        <a:off x="3932265" y="1169741"/>
        <a:ext cx="2763213" cy="1169741"/>
      </dsp:txXfrm>
    </dsp:sp>
    <dsp:sp modelId="{8A543F62-8D3B-9C4E-8440-6102DAC84AEF}">
      <dsp:nvSpPr>
        <dsp:cNvPr id="0" name=""/>
        <dsp:cNvSpPr/>
      </dsp:nvSpPr>
      <dsp:spPr>
        <a:xfrm>
          <a:off x="2125548" y="2339483"/>
          <a:ext cx="6376647" cy="1169741"/>
        </a:xfrm>
        <a:prstGeom prst="trapezoid">
          <a:avLst>
            <a:gd name="adj" fmla="val 90855"/>
          </a:avLst>
        </a:prstGeom>
        <a:gradFill rotWithShape="0">
          <a:gsLst>
            <a:gs pos="0">
              <a:srgbClr val="9867B0"/>
            </a:gs>
            <a:gs pos="50000">
              <a:srgbClr val="9867B0">
                <a:alpha val="45000"/>
              </a:srgbClr>
            </a:gs>
            <a:gs pos="100000">
              <a:srgbClr val="9867B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Core Processes</a:t>
          </a:r>
          <a:endParaRPr lang="en-US" sz="3300" kern="1200" dirty="0"/>
        </a:p>
      </dsp:txBody>
      <dsp:txXfrm>
        <a:off x="3241462" y="2339483"/>
        <a:ext cx="4144820" cy="1169741"/>
      </dsp:txXfrm>
    </dsp:sp>
    <dsp:sp modelId="{4F25BC34-C40E-9341-9B9F-A1DC19651B87}">
      <dsp:nvSpPr>
        <dsp:cNvPr id="0" name=""/>
        <dsp:cNvSpPr/>
      </dsp:nvSpPr>
      <dsp:spPr>
        <a:xfrm>
          <a:off x="1062774" y="3509225"/>
          <a:ext cx="8502196" cy="1169741"/>
        </a:xfrm>
        <a:prstGeom prst="trapezoid">
          <a:avLst>
            <a:gd name="adj" fmla="val 90855"/>
          </a:avLst>
        </a:prstGeom>
        <a:gradFill rotWithShape="0">
          <a:gsLst>
            <a:gs pos="0">
              <a:srgbClr val="D5C749"/>
            </a:gs>
            <a:gs pos="50000">
              <a:srgbClr val="D5C749">
                <a:alpha val="46000"/>
              </a:srgbClr>
            </a:gs>
            <a:gs pos="100000">
              <a:srgbClr val="D5C749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Communication</a:t>
          </a:r>
          <a:endParaRPr lang="en-US" sz="3300" kern="1200" dirty="0"/>
        </a:p>
      </dsp:txBody>
      <dsp:txXfrm>
        <a:off x="2550658" y="3509225"/>
        <a:ext cx="5526427" cy="1169741"/>
      </dsp:txXfrm>
    </dsp:sp>
    <dsp:sp modelId="{542B59A1-ADB6-0D4F-8378-74AFF58A05F6}">
      <dsp:nvSpPr>
        <dsp:cNvPr id="0" name=""/>
        <dsp:cNvSpPr/>
      </dsp:nvSpPr>
      <dsp:spPr>
        <a:xfrm>
          <a:off x="0" y="4678967"/>
          <a:ext cx="10627745" cy="1169741"/>
        </a:xfrm>
        <a:prstGeom prst="trapezoid">
          <a:avLst>
            <a:gd name="adj" fmla="val 90855"/>
          </a:avLst>
        </a:prstGeom>
        <a:gradFill rotWithShape="0">
          <a:gsLst>
            <a:gs pos="0">
              <a:srgbClr val="BE4A52"/>
            </a:gs>
            <a:gs pos="50000">
              <a:srgbClr val="BE4A52">
                <a:alpha val="44000"/>
              </a:srgbClr>
            </a:gs>
            <a:gs pos="100000">
              <a:srgbClr val="BE4A5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Interpersonal Dynamics</a:t>
          </a:r>
          <a:endParaRPr lang="en-US" sz="3300" kern="1200" dirty="0"/>
        </a:p>
      </dsp:txBody>
      <dsp:txXfrm>
        <a:off x="1859855" y="4678967"/>
        <a:ext cx="6908034" cy="116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DB30-C0DF-CC45-AB97-6E9ED382EAEF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81EB-677D-F047-94BE-28BD549D8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3730-335E-0041-96DA-6436DF7FD7B1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C3910-ABC6-B54E-996A-4473EB626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Self-disclosure and self-awareness are important leadership traits.</a:t>
            </a:r>
          </a:p>
          <a:p>
            <a:pPr>
              <a:defRPr/>
            </a:pPr>
            <a:r>
              <a:rPr lang="en-US" dirty="0"/>
              <a:t>Model developed by American psychologists Joseph </a:t>
            </a:r>
            <a:r>
              <a:rPr lang="en-US" dirty="0" err="1"/>
              <a:t>Luft</a:t>
            </a:r>
            <a:r>
              <a:rPr lang="en-US" dirty="0"/>
              <a:t> and </a:t>
            </a:r>
            <a:r>
              <a:rPr lang="en-US" dirty="0" err="1"/>
              <a:t>Harringon</a:t>
            </a:r>
            <a:r>
              <a:rPr lang="en-US" dirty="0"/>
              <a:t> Ingham studying group dynamics at UCLA.</a:t>
            </a:r>
          </a:p>
          <a:p>
            <a:pPr>
              <a:defRPr/>
            </a:pPr>
            <a:r>
              <a:rPr lang="en-US" b="1" dirty="0"/>
              <a:t>Four Regions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1. open area or open self - </a:t>
            </a:r>
            <a:r>
              <a:rPr lang="en-US" dirty="0"/>
              <a:t>what is known by the person about him/herself and is also known by others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2. blind area or '</a:t>
            </a:r>
            <a:r>
              <a:rPr lang="en-US" b="1" dirty="0" err="1"/>
              <a:t>blindspot</a:t>
            </a:r>
            <a:r>
              <a:rPr lang="en-US" b="1" dirty="0"/>
              <a:t>'</a:t>
            </a:r>
            <a:r>
              <a:rPr lang="en-US" dirty="0"/>
              <a:t> - what is unknown by the person about him/herself but which others know</a:t>
            </a:r>
          </a:p>
          <a:p>
            <a:pPr>
              <a:defRPr/>
            </a:pPr>
            <a:r>
              <a:rPr lang="en-US" b="1" dirty="0"/>
              <a:t>3. hidden area or hidden self -</a:t>
            </a:r>
            <a:r>
              <a:rPr lang="en-US" dirty="0"/>
              <a:t>what the person knows about him/herself that others do not know -</a:t>
            </a:r>
            <a:r>
              <a:rPr lang="en-US" b="1" dirty="0"/>
              <a:t>, 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4</a:t>
            </a:r>
            <a:r>
              <a:rPr lang="en-US" b="1" dirty="0"/>
              <a:t>. unknown area or unknown self - </a:t>
            </a:r>
            <a:r>
              <a:rPr lang="en-US" dirty="0"/>
              <a:t>what is unknown by the person about him/herself and is also unknown by others</a:t>
            </a:r>
          </a:p>
          <a:p>
            <a:pPr>
              <a:defRPr/>
            </a:pPr>
            <a:r>
              <a:rPr lang="en-US" dirty="0"/>
              <a:t>Aim for groups is to expand the </a:t>
            </a:r>
            <a:r>
              <a:rPr lang="en-US" b="1" dirty="0"/>
              <a:t>open area </a:t>
            </a:r>
            <a:r>
              <a:rPr lang="en-US" dirty="0"/>
              <a:t>to </a:t>
            </a:r>
          </a:p>
          <a:p>
            <a:pPr marL="170284" indent="-170284">
              <a:buFont typeface="Arial" panose="020B0604020202020204" pitchFamily="34" charset="0"/>
              <a:buChar char="•"/>
              <a:defRPr/>
            </a:pPr>
            <a:r>
              <a:rPr lang="en-US" dirty="0"/>
              <a:t>Promote trust</a:t>
            </a:r>
          </a:p>
          <a:p>
            <a:pPr marL="170284" indent="-170284">
              <a:buFont typeface="Arial" panose="020B0604020202020204" pitchFamily="34" charset="0"/>
              <a:buChar char="•"/>
              <a:defRPr/>
            </a:pPr>
            <a:r>
              <a:rPr lang="en-US" dirty="0"/>
              <a:t>Prevent miscommunication and confusion</a:t>
            </a:r>
          </a:p>
          <a:p>
            <a:pPr marL="170284" indent="-170284">
              <a:buFont typeface="Arial" panose="020B0604020202020204" pitchFamily="34" charset="0"/>
              <a:buChar char="•"/>
              <a:defRPr/>
            </a:pPr>
            <a:r>
              <a:rPr lang="en-US" dirty="0"/>
              <a:t>Increase understanding, reduce conflict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E68C0-A7AF-4DE9-A75B-740EB0646FF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6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0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8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ACE0-4F75-3D4D-80B6-9B2CDC8195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4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ACE0-4F75-3D4D-80B6-9B2CDC8195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7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ACE0-4F75-3D4D-80B6-9B2CDC8195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ACE0-4F75-3D4D-80B6-9B2CDC8195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ACE0-4F75-3D4D-80B6-9B2CDC8195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0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A590-1EE9-2847-ACCC-4F6581481F4F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3" y="622300"/>
            <a:ext cx="6640512" cy="3735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55440" y="4768645"/>
            <a:ext cx="4979988" cy="368914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aseline="0" dirty="0" smtClean="0"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0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F1B51-42E9-7C4E-B947-66E8F573F4F3}" type="slidenum">
              <a:rPr lang="en-US"/>
              <a:pPr/>
              <a:t>30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092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2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10-ABC6-B54E-996A-4473EB626D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8CA5-C7C7-3B42-B776-A537B49E139C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877116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514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EF05-19B8-5749-8C18-03DC4E3E547A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2BF6-B1DC-1D49-8163-C11D06671D52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EE00-58F0-3649-B117-9B52B4CF7232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4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76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524000"/>
            <a:ext cx="1076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384" y="6202364"/>
            <a:ext cx="2639483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fld id="{185415A1-8F8B-DE4A-B4B4-AAF843C35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83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85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BF46-B824-BE49-8EBE-1CDD227F3CAA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5C2A-0868-2D4A-857A-393C8848987C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91C-7D6B-8A40-A108-E497E4B118BA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886D-6011-7E48-B30A-2073D16B09CE}" type="datetime1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11F-30DD-EE43-8B9B-2561E733F9A7}" type="datetime1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6877-F01F-5E47-A132-81A798BD5430}" type="datetime1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2370-483C-9C47-8937-37B66D85313D}" type="datetime1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8CE2-0CA8-B541-8643-161B7E9C9743}" type="datetime1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10BC-8358-FF48-8936-7D43E66E74BF}" type="datetime1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760D-E94B-D540-AEE3-78527085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Fraser@comcast.net" TargetMode="External"/><Relationship Id="rId4" Type="http://schemas.openxmlformats.org/officeDocument/2006/relationships/hyperlink" Target="http://www.wendyf.com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80" y="554263"/>
            <a:ext cx="11502495" cy="1284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Deepening the Toolbox:</a:t>
            </a:r>
            <a:br>
              <a:rPr lang="en-US" dirty="0" smtClean="0"/>
            </a:br>
            <a:r>
              <a:rPr lang="en-US" dirty="0" smtClean="0"/>
              <a:t>Advanced Strategies for Trust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66" y="2886209"/>
            <a:ext cx="9144000" cy="1655762"/>
          </a:xfrm>
        </p:spPr>
        <p:txBody>
          <a:bodyPr/>
          <a:lstStyle/>
          <a:p>
            <a:r>
              <a:rPr lang="en-US" dirty="0" smtClean="0"/>
              <a:t>Department of Retirement Systems</a:t>
            </a:r>
          </a:p>
          <a:p>
            <a:r>
              <a:rPr lang="en-US" dirty="0" smtClean="0"/>
              <a:t>Retirement Services</a:t>
            </a:r>
          </a:p>
          <a:p>
            <a:r>
              <a:rPr lang="en-US" dirty="0" smtClean="0"/>
              <a:t>Dr. Wendy Fraser, Fraser Consulting, LLC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061"/>
          <a:stretch>
            <a:fillRect/>
          </a:stretch>
        </p:blipFill>
        <p:spPr bwMode="auto">
          <a:xfrm>
            <a:off x="10306050" y="3509963"/>
            <a:ext cx="1544637" cy="22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592408016_373e5dfb6f_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0" y="2406774"/>
            <a:ext cx="4381983" cy="318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/>
          <a:lstStyle/>
          <a:p>
            <a:r>
              <a:rPr lang="en-US" dirty="0" smtClean="0"/>
              <a:t>Reflect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738478"/>
            <a:ext cx="64177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accent5"/>
                </a:solidFill>
              </a:rPr>
              <a:t>Reflection Questions</a:t>
            </a:r>
            <a:endParaRPr lang="en-US" sz="1600" dirty="0" smtClean="0">
              <a:solidFill>
                <a:schemeClr val="accent5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accent5"/>
                </a:solidFill>
              </a:rPr>
              <a:t>Systems/Relationship Mapping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Choice Matrix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Belief Systems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Trust Assessment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Force-Field Analysis</a:t>
            </a:r>
          </a:p>
          <a:p>
            <a:pPr marL="914400" lvl="1" indent="-457200">
              <a:buFont typeface="Arial" charset="0"/>
              <a:buChar char="•"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90" y="900546"/>
            <a:ext cx="5655282" cy="57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Personal Application – in pairs (20 min)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38" y="1825625"/>
            <a:ext cx="9796462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Use one of the tools to help explore what may be contributing to the situation.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Discuss with your partner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91537"/>
            <a:ext cx="10115550" cy="756309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Understand Phase Purpose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77" y="1147846"/>
            <a:ext cx="3238595" cy="5710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0737" y="567394"/>
            <a:ext cx="3295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Acknowledge your part and apologize as needed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440" y="3060700"/>
            <a:ext cx="3783335" cy="245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7574" y="1450651"/>
            <a:ext cx="4147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 on getting clear about what happened.</a:t>
            </a:r>
          </a:p>
          <a:p>
            <a:endParaRPr lang="en-US" sz="3600" dirty="0"/>
          </a:p>
          <a:p>
            <a:r>
              <a:rPr lang="en-US" sz="3600" dirty="0" smtClean="0"/>
              <a:t>Give each person a chance to share their perspective.</a:t>
            </a:r>
          </a:p>
        </p:txBody>
      </p:sp>
    </p:spTree>
    <p:extLst>
      <p:ext uri="{BB962C8B-B14F-4D97-AF65-F5344CB8AC3E}">
        <p14:creationId xmlns:p14="http://schemas.microsoft.com/office/powerpoint/2010/main" val="18197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91537"/>
            <a:ext cx="10115550" cy="756309"/>
          </a:xfrm>
        </p:spPr>
        <p:txBody>
          <a:bodyPr/>
          <a:lstStyle/>
          <a:p>
            <a:r>
              <a:rPr lang="en-US" dirty="0" smtClean="0"/>
              <a:t>Understand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13" y="-168943"/>
            <a:ext cx="3881887" cy="6844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8573" y="1708326"/>
            <a:ext cx="64177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Ladder of </a:t>
            </a:r>
            <a:r>
              <a:rPr lang="en-US" sz="3600" dirty="0" smtClean="0">
                <a:solidFill>
                  <a:schemeClr val="accent6"/>
                </a:solidFill>
              </a:rPr>
              <a:t>Inference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>
                <a:solidFill>
                  <a:schemeClr val="accent6"/>
                </a:solidFill>
              </a:rPr>
              <a:t>Mediation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Art of the Apology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Wrong v. Right Mindset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Better Conversations</a:t>
            </a:r>
            <a:endParaRPr lang="en-US" sz="3600" dirty="0"/>
          </a:p>
          <a:p>
            <a:pPr marL="914400" lvl="1" indent="-457200">
              <a:buFont typeface="Arial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45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3624"/>
            <a:ext cx="12192000" cy="7041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Personal Application – in pairs (20 min)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38" y="1144590"/>
            <a:ext cx="9796462" cy="5032373"/>
          </a:xfrm>
        </p:spPr>
        <p:txBody>
          <a:bodyPr>
            <a:normAutofit fontScale="92500"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Use the Ladder of Inference to help explore what may be contributing to the situation.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do you think the team members need to know? 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How will you use this tool to support their learning?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Discuss with your partner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75" y="0"/>
            <a:ext cx="3514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Repair Phase Purpose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630" y="1319514"/>
            <a:ext cx="7959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Repairing trust takes courage </a:t>
            </a:r>
          </a:p>
          <a:p>
            <a:pPr marL="928688" indent="-911225"/>
            <a:r>
              <a:rPr lang="en-US" sz="3200" dirty="0"/>
              <a:t>	</a:t>
            </a:r>
            <a:r>
              <a:rPr lang="en-US" sz="3200" i="1" u="sng" dirty="0" smtClean="0">
                <a:solidFill>
                  <a:srgbClr val="941651"/>
                </a:solidFill>
              </a:rPr>
              <a:t>And</a:t>
            </a:r>
            <a:r>
              <a:rPr lang="en-US" sz="3200" dirty="0" smtClean="0">
                <a:solidFill>
                  <a:srgbClr val="941651"/>
                </a:solidFill>
              </a:rPr>
              <a:t> </a:t>
            </a:r>
            <a:r>
              <a:rPr lang="en-US" sz="3200" dirty="0" smtClean="0"/>
              <a:t>a mindset that human beings can evolve and change</a:t>
            </a:r>
            <a:r>
              <a:rPr lang="is-IS" sz="3200" dirty="0" smtClean="0"/>
              <a:t>…</a:t>
            </a:r>
          </a:p>
          <a:p>
            <a:endParaRPr lang="is-IS" sz="1200" dirty="0"/>
          </a:p>
          <a:p>
            <a:r>
              <a:rPr lang="is-IS" sz="3200" dirty="0" smtClean="0"/>
              <a:t>The question becomes: </a:t>
            </a:r>
          </a:p>
          <a:p>
            <a:r>
              <a:rPr lang="is-IS" sz="3200" dirty="0">
                <a:solidFill>
                  <a:srgbClr val="941651"/>
                </a:solidFill>
              </a:rPr>
              <a:t>	</a:t>
            </a:r>
            <a:r>
              <a:rPr lang="is-IS" sz="3200" dirty="0" smtClean="0">
                <a:solidFill>
                  <a:srgbClr val="941651"/>
                </a:solidFill>
              </a:rPr>
              <a:t>Who do I want to be today? </a:t>
            </a:r>
          </a:p>
          <a:p>
            <a:endParaRPr lang="is-IS" sz="1400" dirty="0"/>
          </a:p>
          <a:p>
            <a:pPr marL="984250" indent="-984250"/>
            <a:r>
              <a:rPr lang="is-IS" sz="3200" dirty="0" smtClean="0"/>
              <a:t>Be </a:t>
            </a:r>
            <a:r>
              <a:rPr lang="is-IS" sz="3200" dirty="0"/>
              <a:t>intentional... </a:t>
            </a:r>
            <a:r>
              <a:rPr lang="en-US" sz="3200" dirty="0"/>
              <a:t>M</a:t>
            </a:r>
            <a:r>
              <a:rPr lang="is-IS" sz="3200" dirty="0"/>
              <a:t>ake new </a:t>
            </a:r>
            <a:r>
              <a:rPr lang="is-IS" sz="3200" dirty="0" smtClean="0"/>
              <a:t>agreements.  </a:t>
            </a:r>
          </a:p>
          <a:p>
            <a:pPr marL="984250" indent="-984250"/>
            <a:r>
              <a:rPr lang="is-IS" sz="3200" dirty="0"/>
              <a:t>	</a:t>
            </a:r>
            <a:r>
              <a:rPr lang="is-IS" sz="3200" dirty="0" smtClean="0">
                <a:solidFill>
                  <a:srgbClr val="941651"/>
                </a:solidFill>
              </a:rPr>
              <a:t>How does it serve me to hold onto the past? What do I need to move forward?</a:t>
            </a:r>
          </a:p>
        </p:txBody>
      </p:sp>
    </p:spTree>
    <p:extLst>
      <p:ext uri="{BB962C8B-B14F-4D97-AF65-F5344CB8AC3E}">
        <p14:creationId xmlns:p14="http://schemas.microsoft.com/office/powerpoint/2010/main" val="12386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45" y="0"/>
            <a:ext cx="3514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05" y="615292"/>
            <a:ext cx="10515600" cy="786342"/>
          </a:xfrm>
        </p:spPr>
        <p:txBody>
          <a:bodyPr/>
          <a:lstStyle/>
          <a:p>
            <a:r>
              <a:rPr lang="en-US" dirty="0" smtClean="0"/>
              <a:t>Repair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6709" y="1720840"/>
            <a:ext cx="7084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indent="-823913">
              <a:buFont typeface="Arial" charset="0"/>
              <a:buChar char="•"/>
            </a:pPr>
            <a:r>
              <a:rPr lang="en-US" sz="3600" dirty="0" smtClean="0">
                <a:solidFill>
                  <a:srgbClr val="7030A0"/>
                </a:solidFill>
              </a:rPr>
              <a:t>Johari Window</a:t>
            </a:r>
          </a:p>
          <a:p>
            <a:pPr marL="1200150" indent="-823913">
              <a:buFont typeface="Arial" charset="0"/>
              <a:buChar char="•"/>
            </a:pPr>
            <a:r>
              <a:rPr lang="is-IS" sz="3600" dirty="0">
                <a:solidFill>
                  <a:srgbClr val="7030A0"/>
                </a:solidFill>
              </a:rPr>
              <a:t>Values Model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Art of the Apology</a:t>
            </a:r>
            <a:endParaRPr lang="is-IS" sz="3600" dirty="0"/>
          </a:p>
          <a:p>
            <a:pPr marL="1200150" indent="-823913">
              <a:buFont typeface="Arial" charset="0"/>
              <a:buChar char="•"/>
            </a:pPr>
            <a:r>
              <a:rPr lang="is-IS" sz="3600" dirty="0" smtClean="0"/>
              <a:t>Feedback</a:t>
            </a:r>
          </a:p>
          <a:p>
            <a:pPr marL="1200150" indent="-823913">
              <a:buFont typeface="Arial" charset="0"/>
              <a:buChar char="•"/>
            </a:pPr>
            <a:r>
              <a:rPr lang="is-IS" sz="3600" dirty="0" smtClean="0"/>
              <a:t>Charters</a:t>
            </a:r>
          </a:p>
          <a:p>
            <a:pPr marL="1200150" indent="-823913">
              <a:buFont typeface="Arial" charset="0"/>
              <a:buChar char="•"/>
            </a:pPr>
            <a:r>
              <a:rPr lang="is-IS" sz="3600" dirty="0" smtClean="0"/>
              <a:t>Team Ground Rules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903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>
              <a:defRPr/>
            </a:pPr>
            <a:fld id="{9DDCFD49-3CE8-4C64-87AE-43650A2176C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 descr="../../../../../../../Downloads/johari-window-2.j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750" y="0"/>
            <a:ext cx="851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157"/>
            <a:ext cx="3657600" cy="871255"/>
          </a:xfrm>
        </p:spPr>
        <p:txBody>
          <a:bodyPr/>
          <a:lstStyle/>
          <a:p>
            <a:r>
              <a:rPr lang="en-US" dirty="0" err="1">
                <a:solidFill>
                  <a:srgbClr val="941651"/>
                </a:solidFill>
              </a:rPr>
              <a:t>Johari</a:t>
            </a:r>
            <a:r>
              <a:rPr lang="en-US" dirty="0">
                <a:solidFill>
                  <a:srgbClr val="941651"/>
                </a:solidFill>
              </a:rPr>
              <a:t> Window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14768"/>
            <a:ext cx="272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41651"/>
                </a:solidFill>
              </a:rPr>
              <a:t>Joseph </a:t>
            </a:r>
            <a:r>
              <a:rPr lang="en-US" sz="2400" dirty="0" err="1">
                <a:solidFill>
                  <a:srgbClr val="941651"/>
                </a:solidFill>
              </a:rPr>
              <a:t>Luft</a:t>
            </a:r>
            <a:r>
              <a:rPr lang="en-US" sz="2400" dirty="0">
                <a:solidFill>
                  <a:srgbClr val="941651"/>
                </a:solidFill>
              </a:rPr>
              <a:t> &amp; Harrington Ingham (1955)</a:t>
            </a:r>
          </a:p>
        </p:txBody>
      </p:sp>
    </p:spTree>
    <p:extLst>
      <p:ext uri="{BB962C8B-B14F-4D97-AF65-F5344CB8AC3E}">
        <p14:creationId xmlns:p14="http://schemas.microsoft.com/office/powerpoint/2010/main" val="383715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/>
          <a:lstStyle/>
          <a:p>
            <a:r>
              <a:rPr lang="en-US" smtClean="0"/>
              <a:t>Values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52090" y="1155940"/>
          <a:ext cx="11231592" cy="460650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743864"/>
                <a:gridCol w="3743864"/>
                <a:gridCol w="3743864"/>
              </a:tblGrid>
              <a:tr h="157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Values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Behaviors/Actions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Results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“Brutally honest” </a:t>
                      </a:r>
                      <a:endParaRPr lang="en-US" sz="3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“Tell it like it is” without any filter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09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1216"/>
            <a:ext cx="10977563" cy="4865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600" dirty="0" smtClean="0"/>
              <a:t>At your Table</a:t>
            </a:r>
          </a:p>
          <a:p>
            <a:pPr marL="0" indent="0">
              <a:buNone/>
            </a:pPr>
            <a:endParaRPr lang="en-US" sz="1050" dirty="0" smtClean="0"/>
          </a:p>
          <a:p>
            <a:pPr marL="857250" lvl="1" indent="-400050">
              <a:buFont typeface="Wingdings" charset="2"/>
              <a:buChar char="ü"/>
            </a:pPr>
            <a:r>
              <a:rPr lang="en-US" sz="4000" dirty="0" smtClean="0"/>
              <a:t>Introduce yourself: name, position</a:t>
            </a:r>
          </a:p>
          <a:p>
            <a:pPr marL="457200" lvl="1" indent="0">
              <a:buNone/>
            </a:pPr>
            <a:endParaRPr lang="en-US" sz="4000" dirty="0" smtClean="0"/>
          </a:p>
          <a:p>
            <a:pPr marL="857250" lvl="1" indent="-400050">
              <a:buFont typeface="Wingdings" charset="2"/>
              <a:buChar char="ü"/>
            </a:pPr>
            <a:r>
              <a:rPr lang="en-US" sz="4000" dirty="0" smtClean="0"/>
              <a:t>Briefly describe one tradition that is meaningful to you (holiday, event, family, food, etc.) 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/>
          <a:lstStyle/>
          <a:p>
            <a:r>
              <a:rPr lang="en-US" smtClean="0"/>
              <a:t>Values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52090" y="1155940"/>
          <a:ext cx="11231592" cy="460650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743864"/>
                <a:gridCol w="3743864"/>
                <a:gridCol w="3743864"/>
              </a:tblGrid>
              <a:tr h="157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Values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Behaviors/Actions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Results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“Brutally honest” </a:t>
                      </a:r>
                      <a:endParaRPr lang="en-US" sz="3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“Tell it like it is” without any filter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Hurt feelings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Shock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Don’t want to work with that person anymore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/>
          <a:lstStyle/>
          <a:p>
            <a:r>
              <a:rPr lang="en-US" smtClean="0"/>
              <a:t>Values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52090" y="1155940"/>
          <a:ext cx="11231592" cy="460650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743864"/>
                <a:gridCol w="3743864"/>
                <a:gridCol w="3743864"/>
              </a:tblGrid>
              <a:tr h="157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Values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Behaviors/Actions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Results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Honesty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“Brutally honest” </a:t>
                      </a:r>
                      <a:endParaRPr lang="en-US" sz="3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“Tell it like it is” without any filter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Hurt feelings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Shock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"/>
                      </a:pPr>
                      <a:r>
                        <a:rPr lang="en-US" sz="3200" dirty="0">
                          <a:effectLst/>
                        </a:rPr>
                        <a:t>Don’t want to work with that person anymore</a:t>
                      </a:r>
                      <a:endParaRPr lang="en-US" sz="3200" dirty="0">
                        <a:effectLst/>
                        <a:latin typeface="Arial" charset="0"/>
                        <a:ea typeface="Times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Personal Application – in pairs (20 min)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37" y="1825625"/>
            <a:ext cx="10487025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Use the Values Model to explore your group situation.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What re-frame is needed to work better?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Discuss with your partner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9" y="742950"/>
            <a:ext cx="3396205" cy="6043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286"/>
            <a:ext cx="10515600" cy="6536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Evolve Phase Purpose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2146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6"/>
          <a:stretch/>
        </p:blipFill>
        <p:spPr>
          <a:xfrm>
            <a:off x="3641164" y="842962"/>
            <a:ext cx="8382000" cy="4071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3472216"/>
            <a:ext cx="2331311" cy="294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9" y="742950"/>
            <a:ext cx="3396205" cy="6043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653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Evolve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2146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40307" y="1337196"/>
            <a:ext cx="7084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Tools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Check-in, Check-out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Support Model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Forgiveness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Huddles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Re-contracting</a:t>
            </a:r>
          </a:p>
          <a:p>
            <a:pPr marL="1200150" indent="-823913">
              <a:buFont typeface="Arial" charset="0"/>
              <a:buChar char="•"/>
            </a:pPr>
            <a:r>
              <a:rPr lang="en-US" sz="3600" dirty="0" smtClean="0"/>
              <a:t>Fun Activities</a:t>
            </a:r>
          </a:p>
          <a:p>
            <a:pPr marL="1200150" indent="-823913">
              <a:buFont typeface="Arial" charset="0"/>
              <a:buChar char="•"/>
            </a:pPr>
            <a:endParaRPr lang="is-IS" sz="3600" dirty="0"/>
          </a:p>
        </p:txBody>
      </p:sp>
    </p:spTree>
    <p:extLst>
      <p:ext uri="{BB962C8B-B14F-4D97-AF65-F5344CB8AC3E}">
        <p14:creationId xmlns:p14="http://schemas.microsoft.com/office/powerpoint/2010/main" val="14695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1215" y="1368779"/>
            <a:ext cx="9885871" cy="5164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8000" indent="-508000">
              <a:buFont typeface="+mj-lt"/>
              <a:buAutoNum type="arabicPeriod"/>
            </a:pPr>
            <a:r>
              <a:rPr lang="en-US" sz="3600" dirty="0"/>
              <a:t>Create a set of agreements (structure): 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Use charters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Set clear roles and responsibilities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Create support systems</a:t>
            </a:r>
          </a:p>
          <a:p>
            <a:pPr marL="752475">
              <a:spcBef>
                <a:spcPts val="0"/>
              </a:spcBef>
            </a:pPr>
            <a:endParaRPr lang="en-US" sz="32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  <a:tabLst>
                <a:tab pos="395288" algn="l"/>
              </a:tabLst>
            </a:pPr>
            <a:r>
              <a:rPr lang="en-US" sz="3200" dirty="0"/>
              <a:t> </a:t>
            </a:r>
            <a:r>
              <a:rPr lang="en-US" sz="3600" dirty="0">
                <a:solidFill>
                  <a:srgbClr val="941651"/>
                </a:solidFill>
              </a:rPr>
              <a:t>Acknowledge </a:t>
            </a:r>
            <a:r>
              <a:rPr lang="en-US" sz="3600" dirty="0"/>
              <a:t>past and present realities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Say where you have messed up in the past, how you learned, and what you intend to do differently now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/>
          <a:lstStyle/>
          <a:p>
            <a:r>
              <a:rPr lang="en-US" dirty="0"/>
              <a:t>Before… Trust Issues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2204" y="660400"/>
            <a:ext cx="9425797" cy="23452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endParaRPr lang="en-US" sz="32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3"/>
              <a:tabLst>
                <a:tab pos="395288" algn="l"/>
              </a:tabLst>
            </a:pPr>
            <a:r>
              <a:rPr lang="en-US" sz="3200" dirty="0"/>
              <a:t>Be </a:t>
            </a:r>
            <a:r>
              <a:rPr lang="en-US" sz="3200" dirty="0">
                <a:solidFill>
                  <a:srgbClr val="941651"/>
                </a:solidFill>
              </a:rPr>
              <a:t>authentic</a:t>
            </a:r>
            <a:r>
              <a:rPr lang="en-US" sz="3200" dirty="0">
                <a:solidFill>
                  <a:srgbClr val="FF8F00"/>
                </a:solidFill>
              </a:rPr>
              <a:t> </a:t>
            </a:r>
            <a:r>
              <a:rPr lang="en-US" sz="3200" dirty="0"/>
              <a:t>and transparent about intentions, hopes, and issues that may concern you.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Be open to changing your mind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05" y="2777474"/>
            <a:ext cx="4793130" cy="293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1" y="2605176"/>
            <a:ext cx="6528757" cy="402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tabLst>
                <a:tab pos="395288" algn="l"/>
              </a:tabLst>
            </a:pPr>
            <a:r>
              <a:rPr lang="en-US" dirty="0"/>
              <a:t>Have faith and </a:t>
            </a:r>
            <a:r>
              <a:rPr lang="en-US" dirty="0">
                <a:solidFill>
                  <a:srgbClr val="941651"/>
                </a:solidFill>
              </a:rPr>
              <a:t>confidence</a:t>
            </a:r>
            <a:r>
              <a:rPr lang="en-US" dirty="0"/>
              <a:t> in </a:t>
            </a:r>
            <a:r>
              <a:rPr lang="en-US" dirty="0" smtClean="0"/>
              <a:t>people </a:t>
            </a:r>
            <a:r>
              <a:rPr lang="en-US" dirty="0"/>
              <a:t>and their work</a:t>
            </a:r>
          </a:p>
          <a:p>
            <a:pPr marL="809625">
              <a:spcBef>
                <a:spcPts val="0"/>
              </a:spcBef>
              <a:buClr>
                <a:schemeClr val="tx1"/>
              </a:buClr>
              <a:tabLst>
                <a:tab pos="395288" algn="l"/>
              </a:tabLst>
            </a:pPr>
            <a:r>
              <a:rPr lang="en-US" dirty="0"/>
              <a:t>Communicate often to your team</a:t>
            </a:r>
          </a:p>
          <a:p>
            <a:pPr marL="809625">
              <a:spcBef>
                <a:spcPts val="0"/>
              </a:spcBef>
              <a:buClr>
                <a:schemeClr val="tx1"/>
              </a:buClr>
              <a:tabLst>
                <a:tab pos="395288" algn="l"/>
              </a:tabLst>
            </a:pPr>
            <a:r>
              <a:rPr lang="en-US" dirty="0"/>
              <a:t>Acknowledge and appreciate their work</a:t>
            </a:r>
          </a:p>
          <a:p>
            <a:pPr marL="809625">
              <a:spcBef>
                <a:spcPts val="0"/>
              </a:spcBef>
              <a:buClr>
                <a:schemeClr val="tx1"/>
              </a:buClr>
              <a:tabLst>
                <a:tab pos="395288" algn="l"/>
              </a:tabLst>
            </a:pPr>
            <a:r>
              <a:rPr lang="en-US" dirty="0"/>
              <a:t>Be clear about your expectations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Before…Trust Issues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7698" y="1368779"/>
            <a:ext cx="10558732" cy="44971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08000" indent="-508000">
              <a:buFont typeface="+mj-lt"/>
              <a:buAutoNum type="arabicPeriod"/>
            </a:pPr>
            <a:r>
              <a:rPr lang="en-US" sz="3600" dirty="0"/>
              <a:t>Refer to the </a:t>
            </a:r>
            <a:r>
              <a:rPr lang="en-US" sz="3600" u="sng" dirty="0">
                <a:solidFill>
                  <a:srgbClr val="941651"/>
                </a:solidFill>
              </a:rPr>
              <a:t>structural</a:t>
            </a:r>
            <a:r>
              <a:rPr lang="en-US" sz="3600" dirty="0">
                <a:solidFill>
                  <a:srgbClr val="941651"/>
                </a:solidFill>
              </a:rPr>
              <a:t> </a:t>
            </a:r>
            <a:r>
              <a:rPr lang="en-US" sz="3600" dirty="0"/>
              <a:t>agreements </a:t>
            </a:r>
          </a:p>
          <a:p>
            <a:pPr marL="809625">
              <a:spcBef>
                <a:spcPts val="0"/>
              </a:spcBef>
              <a:tabLst>
                <a:tab pos="395288" algn="l"/>
              </a:tabLst>
            </a:pPr>
            <a:r>
              <a:rPr lang="en-US" sz="3200" dirty="0"/>
              <a:t>Does anything need amending?</a:t>
            </a:r>
          </a:p>
          <a:p>
            <a:pPr marL="752475">
              <a:spcBef>
                <a:spcPts val="0"/>
              </a:spcBef>
            </a:pP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  <a:tabLst>
                <a:tab pos="395288" algn="l"/>
              </a:tabLst>
            </a:pPr>
            <a:r>
              <a:rPr lang="en-US" sz="3200" dirty="0"/>
              <a:t> </a:t>
            </a:r>
            <a:r>
              <a:rPr lang="en-US" sz="3600" dirty="0">
                <a:solidFill>
                  <a:srgbClr val="941651"/>
                </a:solidFill>
              </a:rPr>
              <a:t>Acknowledge</a:t>
            </a:r>
            <a:r>
              <a:rPr lang="en-US" sz="3600" dirty="0">
                <a:solidFill>
                  <a:srgbClr val="16AA4E"/>
                </a:solidFill>
              </a:rPr>
              <a:t> </a:t>
            </a:r>
            <a:r>
              <a:rPr lang="en-US" sz="3600" dirty="0"/>
              <a:t>trust issues are </a:t>
            </a:r>
            <a:r>
              <a:rPr lang="en-US" sz="3600" dirty="0" smtClean="0"/>
              <a:t>emerging</a:t>
            </a:r>
          </a:p>
          <a:p>
            <a:pPr marL="865188">
              <a:spcBef>
                <a:spcPts val="0"/>
              </a:spcBef>
              <a:tabLst>
                <a:tab pos="395288" algn="l"/>
                <a:tab pos="804863" algn="l"/>
              </a:tabLst>
            </a:pPr>
            <a:r>
              <a:rPr lang="en-US" sz="3200" dirty="0" smtClean="0"/>
              <a:t>Explore the root causes</a:t>
            </a:r>
          </a:p>
          <a:p>
            <a:pPr marL="865188">
              <a:spcBef>
                <a:spcPts val="0"/>
              </a:spcBef>
              <a:tabLst>
                <a:tab pos="395288" algn="l"/>
                <a:tab pos="804863" algn="l"/>
              </a:tabLst>
            </a:pPr>
            <a:r>
              <a:rPr lang="en-US" sz="3200" dirty="0" smtClean="0"/>
              <a:t>Talk </a:t>
            </a:r>
            <a:r>
              <a:rPr lang="en-US" sz="3200" dirty="0"/>
              <a:t>it through</a:t>
            </a:r>
          </a:p>
          <a:p>
            <a:pPr marL="865188">
              <a:spcBef>
                <a:spcPts val="0"/>
              </a:spcBef>
              <a:tabLst>
                <a:tab pos="395288" algn="l"/>
                <a:tab pos="804863" algn="l"/>
              </a:tabLst>
            </a:pPr>
            <a:r>
              <a:rPr lang="en-US" sz="3200" dirty="0"/>
              <a:t>Be willing to alter approach</a:t>
            </a:r>
          </a:p>
          <a:p>
            <a:pPr marL="865188">
              <a:spcBef>
                <a:spcPts val="0"/>
              </a:spcBef>
              <a:tabLst>
                <a:tab pos="395288" algn="l"/>
                <a:tab pos="804863" algn="l"/>
              </a:tabLst>
            </a:pPr>
            <a:r>
              <a:rPr lang="en-US" sz="3200" dirty="0"/>
              <a:t>Own your part in the situation</a:t>
            </a:r>
          </a:p>
          <a:p>
            <a:pPr marL="522288" indent="0">
              <a:spcBef>
                <a:spcPts val="0"/>
              </a:spcBef>
              <a:buNone/>
              <a:tabLst>
                <a:tab pos="395288" algn="l"/>
                <a:tab pos="804863" algn="l"/>
              </a:tabLst>
            </a:pPr>
            <a:endParaRPr lang="en-US" dirty="0"/>
          </a:p>
          <a:p>
            <a:pPr marL="571500" indent="-514350">
              <a:spcBef>
                <a:spcPts val="0"/>
              </a:spcBef>
              <a:buFont typeface="+mj-lt"/>
              <a:buAutoNum type="arabicPeriod" startAt="3"/>
              <a:tabLst>
                <a:tab pos="395288" algn="l"/>
                <a:tab pos="804863" algn="l"/>
              </a:tabLst>
            </a:pPr>
            <a:r>
              <a:rPr lang="en-US" sz="3200" dirty="0"/>
              <a:t>Take the </a:t>
            </a:r>
            <a:r>
              <a:rPr lang="en-US" sz="3200" dirty="0">
                <a:solidFill>
                  <a:srgbClr val="941651"/>
                </a:solidFill>
              </a:rPr>
              <a:t>time</a:t>
            </a:r>
            <a:r>
              <a:rPr lang="en-US" sz="3200" dirty="0"/>
              <a:t>, have patience, a little bit of humor can go a long way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>
            <a:normAutofit/>
          </a:bodyPr>
          <a:lstStyle/>
          <a:p>
            <a:r>
              <a:rPr lang="en-US" dirty="0"/>
              <a:t>During…the situation when trust is eroding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9676" y="1690776"/>
            <a:ext cx="10437962" cy="17664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0" indent="-508000">
              <a:buFont typeface="+mj-lt"/>
              <a:buAutoNum type="arabicPeriod"/>
            </a:pPr>
            <a:r>
              <a:rPr lang="en-US" sz="3200" dirty="0"/>
              <a:t>Refer to the </a:t>
            </a:r>
            <a:r>
              <a:rPr lang="en-US" sz="3200" dirty="0" smtClean="0">
                <a:solidFill>
                  <a:srgbClr val="941651"/>
                </a:solidFill>
              </a:rPr>
              <a:t>trust repair model </a:t>
            </a:r>
            <a:r>
              <a:rPr lang="en-US" sz="3200" dirty="0" smtClean="0"/>
              <a:t>in </a:t>
            </a:r>
            <a:r>
              <a:rPr lang="en-US" sz="3200" dirty="0"/>
              <a:t>this presentation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  <a:tabLst>
                <a:tab pos="395288" algn="l"/>
              </a:tabLst>
            </a:pPr>
            <a:r>
              <a:rPr lang="en-US" sz="3200" dirty="0">
                <a:solidFill>
                  <a:srgbClr val="941651"/>
                </a:solidFill>
              </a:rPr>
              <a:t>Acknowledge</a:t>
            </a:r>
            <a:r>
              <a:rPr lang="en-US" sz="3200" dirty="0"/>
              <a:t> your part and </a:t>
            </a:r>
            <a:r>
              <a:rPr lang="en-US" sz="3200" dirty="0">
                <a:solidFill>
                  <a:srgbClr val="941651"/>
                </a:solidFill>
              </a:rPr>
              <a:t>apologize</a:t>
            </a:r>
            <a:r>
              <a:rPr lang="en-US" sz="3200" dirty="0"/>
              <a:t> as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375" y="2887879"/>
            <a:ext cx="6307666" cy="319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>
            <a:normAutofit/>
          </a:bodyPr>
          <a:lstStyle/>
          <a:p>
            <a:r>
              <a:rPr lang="en-US" dirty="0"/>
              <a:t>After Trust is Violated…Working 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6928" y="1673525"/>
            <a:ext cx="10627744" cy="2192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14350">
              <a:spcBef>
                <a:spcPts val="0"/>
              </a:spcBef>
              <a:buFont typeface="+mj-lt"/>
              <a:buAutoNum type="arabicPeriod" startAt="3"/>
              <a:tabLst>
                <a:tab pos="395288" algn="l"/>
                <a:tab pos="804863" algn="l"/>
              </a:tabLst>
            </a:pPr>
            <a:r>
              <a:rPr lang="en-US" sz="3200" dirty="0"/>
              <a:t>Be </a:t>
            </a:r>
            <a:r>
              <a:rPr lang="en-US" sz="3200" dirty="0">
                <a:solidFill>
                  <a:srgbClr val="941651"/>
                </a:solidFill>
              </a:rPr>
              <a:t>intentional</a:t>
            </a:r>
            <a:r>
              <a:rPr lang="en-US" sz="3200" dirty="0">
                <a:solidFill>
                  <a:srgbClr val="16AA4E"/>
                </a:solidFill>
              </a:rPr>
              <a:t> </a:t>
            </a:r>
            <a:r>
              <a:rPr lang="en-US" sz="3200" dirty="0"/>
              <a:t>about repairing trust and the issues</a:t>
            </a:r>
          </a:p>
          <a:p>
            <a:pPr marL="571500" indent="-514350">
              <a:spcBef>
                <a:spcPts val="0"/>
              </a:spcBef>
              <a:buFont typeface="+mj-lt"/>
              <a:buAutoNum type="arabicPeriod" startAt="3"/>
              <a:tabLst>
                <a:tab pos="395288" algn="l"/>
                <a:tab pos="804863" algn="l"/>
              </a:tabLst>
            </a:pPr>
            <a:r>
              <a:rPr lang="en-US" sz="3200" dirty="0"/>
              <a:t>Strengthen and modify </a:t>
            </a:r>
            <a:r>
              <a:rPr lang="en-US" sz="3200" dirty="0">
                <a:solidFill>
                  <a:srgbClr val="941651"/>
                </a:solidFill>
              </a:rPr>
              <a:t>structural</a:t>
            </a:r>
            <a:r>
              <a:rPr lang="en-US" sz="3200" dirty="0">
                <a:solidFill>
                  <a:srgbClr val="16AA4E"/>
                </a:solidFill>
              </a:rPr>
              <a:t> </a:t>
            </a:r>
            <a:r>
              <a:rPr lang="en-US" sz="3200" dirty="0"/>
              <a:t>items </a:t>
            </a:r>
          </a:p>
          <a:p>
            <a:pPr marL="571500" indent="-514350">
              <a:spcBef>
                <a:spcPts val="0"/>
              </a:spcBef>
              <a:buFont typeface="+mj-lt"/>
              <a:buAutoNum type="arabicPeriod" startAt="3"/>
              <a:tabLst>
                <a:tab pos="395288" algn="l"/>
                <a:tab pos="804863" algn="l"/>
              </a:tabLst>
            </a:pPr>
            <a:r>
              <a:rPr lang="en-US" sz="3200" dirty="0"/>
              <a:t>Reaffirm and </a:t>
            </a:r>
            <a:r>
              <a:rPr lang="en-US" sz="3200" dirty="0">
                <a:solidFill>
                  <a:srgbClr val="941651"/>
                </a:solidFill>
              </a:rPr>
              <a:t>communicate</a:t>
            </a:r>
            <a:r>
              <a:rPr lang="en-US" sz="3200" dirty="0">
                <a:solidFill>
                  <a:srgbClr val="16AA4E"/>
                </a:solidFill>
              </a:rPr>
              <a:t> </a:t>
            </a:r>
            <a:r>
              <a:rPr lang="en-US" sz="3200" dirty="0"/>
              <a:t>intentions to work through this as long as it takes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555893"/>
            <a:ext cx="8801100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020"/>
          </a:xfrm>
        </p:spPr>
        <p:txBody>
          <a:bodyPr/>
          <a:lstStyle/>
          <a:p>
            <a:r>
              <a:rPr lang="en-US" dirty="0"/>
              <a:t>After…Working to Repair Trust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our time together today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7350" y="1690688"/>
            <a:ext cx="9696450" cy="5167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Learn a diagnostic model of assessing trust and relationship issues that affect teams and organizations.</a:t>
            </a:r>
          </a:p>
          <a:p>
            <a:endParaRPr lang="en-US" sz="1400" dirty="0" smtClean="0"/>
          </a:p>
          <a:p>
            <a:r>
              <a:rPr lang="en-US" sz="3600" dirty="0" smtClean="0"/>
              <a:t>Explore the trust repair model and suggested tools within each phase to strengthen relationships.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3600" dirty="0" smtClean="0"/>
              <a:t>Apply these strategies to your own personal/professional group situation.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76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2889" y="990600"/>
            <a:ext cx="7010400" cy="78073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752066" y="322769"/>
            <a:ext cx="1096368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Check-Out</a:t>
            </a:r>
          </a:p>
          <a:p>
            <a:pPr marL="860425" indent="-860425">
              <a:spcBef>
                <a:spcPct val="50000"/>
              </a:spcBef>
            </a:pPr>
            <a:r>
              <a:rPr lang="en-US" sz="4400" dirty="0" smtClean="0"/>
              <a:t>	</a:t>
            </a:r>
            <a:r>
              <a:rPr lang="en-US" sz="4400" dirty="0" smtClean="0">
                <a:solidFill>
                  <a:srgbClr val="9867B0"/>
                </a:solidFill>
              </a:rPr>
              <a:t>What </a:t>
            </a:r>
            <a:r>
              <a:rPr lang="en-US" sz="4400" dirty="0">
                <a:solidFill>
                  <a:srgbClr val="9867B0"/>
                </a:solidFill>
              </a:rPr>
              <a:t>is the most important thing you learned today?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60D-E94B-D540-AEE3-785270859E82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3515" y="3430369"/>
            <a:ext cx="6243637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Information:</a:t>
            </a:r>
            <a:endParaRPr lang="en-US" sz="2800" dirty="0"/>
          </a:p>
          <a:p>
            <a:r>
              <a:rPr lang="en-US" sz="2800" dirty="0" smtClean="0"/>
              <a:t>Dr. Wendy Fraser</a:t>
            </a:r>
          </a:p>
          <a:p>
            <a:r>
              <a:rPr lang="en-US" sz="2800" dirty="0" smtClean="0">
                <a:hlinkClick r:id="rId3"/>
              </a:rPr>
              <a:t>WendyFraser@comcast.net</a:t>
            </a:r>
            <a:endParaRPr lang="en-US" sz="2800" dirty="0" smtClean="0"/>
          </a:p>
          <a:p>
            <a:r>
              <a:rPr lang="en-US" sz="2800" dirty="0" smtClean="0"/>
              <a:t>360-556-6056</a:t>
            </a:r>
          </a:p>
          <a:p>
            <a:r>
              <a:rPr lang="en-US" sz="2800" dirty="0" smtClean="0">
                <a:hlinkClick r:id="rId4"/>
              </a:rPr>
              <a:t>www.WendyF.com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“</a:t>
            </a:r>
            <a:r>
              <a:rPr lang="en-US" sz="2800" i="1" dirty="0" smtClean="0"/>
              <a:t>Trust Repair</a:t>
            </a:r>
            <a:r>
              <a:rPr lang="en-US" sz="2800" dirty="0" smtClean="0"/>
              <a:t>” book – ready in early 2018.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490" y="2582036"/>
            <a:ext cx="4590816" cy="306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48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2288858" y="1016001"/>
            <a:ext cx="68233" cy="500454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23085" y="6143158"/>
            <a:ext cx="12191999" cy="722142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591268" y="1016001"/>
            <a:ext cx="101461" cy="50153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32702" y="1016000"/>
            <a:ext cx="60940" cy="50153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736330" y="1072314"/>
            <a:ext cx="18740" cy="494823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78900" y="102452"/>
            <a:ext cx="11301900" cy="6651058"/>
            <a:chOff x="-4399" y="52133"/>
            <a:chExt cx="9785412" cy="6543203"/>
          </a:xfrm>
        </p:grpSpPr>
        <p:sp>
          <p:nvSpPr>
            <p:cNvPr id="71" name="Rectangle 70"/>
            <p:cNvSpPr/>
            <p:nvPr/>
          </p:nvSpPr>
          <p:spPr>
            <a:xfrm>
              <a:off x="386815" y="6010561"/>
              <a:ext cx="93941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Behaviors that </a:t>
              </a:r>
              <a:r>
                <a:rPr lang="en-US" sz="3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affect 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relationships in groups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-4399" y="52133"/>
              <a:ext cx="9539613" cy="696407"/>
              <a:chOff x="-4399" y="52133"/>
              <a:chExt cx="9539613" cy="69640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86815" y="52133"/>
                <a:ext cx="9148399" cy="69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Trust Behaviors</a:t>
                </a: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-4399" y="627913"/>
                <a:ext cx="8229600" cy="70551"/>
                <a:chOff x="-4399" y="627913"/>
                <a:chExt cx="8229600" cy="70551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-4399" y="627913"/>
                  <a:ext cx="6939410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-4399" y="698464"/>
                  <a:ext cx="8229600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1" name="TextBox 110"/>
          <p:cNvSpPr txBox="1"/>
          <p:nvPr/>
        </p:nvSpPr>
        <p:spPr>
          <a:xfrm>
            <a:off x="10012100" y="6568253"/>
            <a:ext cx="220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Wendy </a:t>
            </a:r>
            <a:r>
              <a:rPr lang="en-US" sz="1400" dirty="0"/>
              <a:t>Fraser, </a:t>
            </a:r>
            <a:r>
              <a:rPr lang="en-US" sz="1400" dirty="0" smtClean="0"/>
              <a:t>PhD, 2017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84" y="932952"/>
            <a:ext cx="1706029" cy="25088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510" y="1467323"/>
            <a:ext cx="1668742" cy="30326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147" y="1842188"/>
            <a:ext cx="1857247" cy="33779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251" y="2667896"/>
            <a:ext cx="2345543" cy="3204474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606" y="3562333"/>
            <a:ext cx="2219719" cy="25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9"/>
          <a:stretch/>
        </p:blipFill>
        <p:spPr>
          <a:xfrm>
            <a:off x="-23085" y="-32656"/>
            <a:ext cx="12235129" cy="685993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2288858" y="1016001"/>
            <a:ext cx="68233" cy="500454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417738" y="1987684"/>
            <a:ext cx="16034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5493"/>
                </a:solidFill>
              </a:rPr>
              <a:t>Purpose</a:t>
            </a:r>
            <a:r>
              <a:rPr lang="en-US" sz="2000" dirty="0" smtClean="0"/>
              <a:t> Why the group exists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-23085" y="6143158"/>
            <a:ext cx="12191999" cy="722142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24109" y="923410"/>
            <a:ext cx="915087" cy="885938"/>
            <a:chOff x="2597240" y="1090412"/>
            <a:chExt cx="4413160" cy="441316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27"/>
            <p:cNvSpPr/>
            <p:nvPr/>
          </p:nvSpPr>
          <p:spPr>
            <a:xfrm>
              <a:off x="2597240" y="1090412"/>
              <a:ext cx="4413160" cy="4413160"/>
            </a:xfrm>
            <a:custGeom>
              <a:avLst/>
              <a:gdLst>
                <a:gd name="connsiteX0" fmla="*/ 2206580 w 4413160"/>
                <a:gd name="connsiteY0" fmla="*/ 0 h 4413160"/>
                <a:gd name="connsiteX1" fmla="*/ 4413160 w 4413160"/>
                <a:gd name="connsiteY1" fmla="*/ 2206580 h 4413160"/>
                <a:gd name="connsiteX2" fmla="*/ 4036311 w 4413160"/>
                <a:gd name="connsiteY2" fmla="*/ 3440300 h 4413160"/>
                <a:gd name="connsiteX3" fmla="*/ 3938554 w 4413160"/>
                <a:gd name="connsiteY3" fmla="*/ 3571028 h 4413160"/>
                <a:gd name="connsiteX4" fmla="*/ 3678969 w 4413160"/>
                <a:gd name="connsiteY4" fmla="*/ 3291878 h 4413160"/>
                <a:gd name="connsiteX5" fmla="*/ 3724964 w 4413160"/>
                <a:gd name="connsiteY5" fmla="*/ 3230370 h 4413160"/>
                <a:gd name="connsiteX6" fmla="*/ 3955365 w 4413160"/>
                <a:gd name="connsiteY6" fmla="*/ 2751096 h 4413160"/>
                <a:gd name="connsiteX7" fmla="*/ 3956581 w 4413160"/>
                <a:gd name="connsiteY7" fmla="*/ 2746369 h 4413160"/>
                <a:gd name="connsiteX8" fmla="*/ 3971790 w 4413160"/>
                <a:gd name="connsiteY8" fmla="*/ 2732226 h 4413160"/>
                <a:gd name="connsiteX9" fmla="*/ 3961166 w 4413160"/>
                <a:gd name="connsiteY9" fmla="*/ 2728535 h 4413160"/>
                <a:gd name="connsiteX10" fmla="*/ 4000487 w 4413160"/>
                <a:gd name="connsiteY10" fmla="*/ 2575612 h 4413160"/>
                <a:gd name="connsiteX11" fmla="*/ 4037688 w 4413160"/>
                <a:gd name="connsiteY11" fmla="*/ 2206580 h 4413160"/>
                <a:gd name="connsiteX12" fmla="*/ 2206580 w 4413160"/>
                <a:gd name="connsiteY12" fmla="*/ 375472 h 4413160"/>
                <a:gd name="connsiteX13" fmla="*/ 375472 w 4413160"/>
                <a:gd name="connsiteY13" fmla="*/ 2206580 h 4413160"/>
                <a:gd name="connsiteX14" fmla="*/ 2206580 w 4413160"/>
                <a:gd name="connsiteY14" fmla="*/ 4037688 h 4413160"/>
                <a:gd name="connsiteX15" fmla="*/ 3230370 w 4413160"/>
                <a:gd name="connsiteY15" fmla="*/ 3724964 h 4413160"/>
                <a:gd name="connsiteX16" fmla="*/ 3283950 w 4413160"/>
                <a:gd name="connsiteY16" fmla="*/ 3684897 h 4413160"/>
                <a:gd name="connsiteX17" fmla="*/ 3540828 w 4413160"/>
                <a:gd name="connsiteY17" fmla="*/ 3961137 h 4413160"/>
                <a:gd name="connsiteX18" fmla="*/ 3440300 w 4413160"/>
                <a:gd name="connsiteY18" fmla="*/ 4036311 h 4413160"/>
                <a:gd name="connsiteX19" fmla="*/ 2206580 w 4413160"/>
                <a:gd name="connsiteY19" fmla="*/ 4413160 h 4413160"/>
                <a:gd name="connsiteX20" fmla="*/ 0 w 4413160"/>
                <a:gd name="connsiteY20" fmla="*/ 2206580 h 4413160"/>
                <a:gd name="connsiteX21" fmla="*/ 2206580 w 4413160"/>
                <a:gd name="connsiteY21" fmla="*/ 0 h 441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13160" h="4413160">
                  <a:moveTo>
                    <a:pt x="2206580" y="0"/>
                  </a:moveTo>
                  <a:cubicBezTo>
                    <a:pt x="3425240" y="0"/>
                    <a:pt x="4413160" y="987920"/>
                    <a:pt x="4413160" y="2206580"/>
                  </a:cubicBezTo>
                  <a:cubicBezTo>
                    <a:pt x="4413160" y="2663578"/>
                    <a:pt x="4274234" y="3088127"/>
                    <a:pt x="4036311" y="3440300"/>
                  </a:cubicBezTo>
                  <a:lnTo>
                    <a:pt x="3938554" y="3571028"/>
                  </a:lnTo>
                  <a:lnTo>
                    <a:pt x="3678969" y="3291878"/>
                  </a:lnTo>
                  <a:lnTo>
                    <a:pt x="3724964" y="3230370"/>
                  </a:lnTo>
                  <a:cubicBezTo>
                    <a:pt x="3823683" y="3084247"/>
                    <a:pt x="3901864" y="2923108"/>
                    <a:pt x="3955365" y="2751096"/>
                  </a:cubicBezTo>
                  <a:lnTo>
                    <a:pt x="3956581" y="2746369"/>
                  </a:lnTo>
                  <a:lnTo>
                    <a:pt x="3971790" y="2732226"/>
                  </a:lnTo>
                  <a:lnTo>
                    <a:pt x="3961166" y="2728535"/>
                  </a:lnTo>
                  <a:lnTo>
                    <a:pt x="4000487" y="2575612"/>
                  </a:lnTo>
                  <a:cubicBezTo>
                    <a:pt x="4024879" y="2456412"/>
                    <a:pt x="4037688" y="2332992"/>
                    <a:pt x="4037688" y="2206580"/>
                  </a:cubicBezTo>
                  <a:cubicBezTo>
                    <a:pt x="4037688" y="1195287"/>
                    <a:pt x="3217873" y="375472"/>
                    <a:pt x="2206580" y="375472"/>
                  </a:cubicBezTo>
                  <a:cubicBezTo>
                    <a:pt x="1195287" y="375472"/>
                    <a:pt x="375472" y="1195287"/>
                    <a:pt x="375472" y="2206580"/>
                  </a:cubicBezTo>
                  <a:cubicBezTo>
                    <a:pt x="375472" y="3217873"/>
                    <a:pt x="1195287" y="4037688"/>
                    <a:pt x="2206580" y="4037688"/>
                  </a:cubicBezTo>
                  <a:cubicBezTo>
                    <a:pt x="2585815" y="4037688"/>
                    <a:pt x="2938123" y="3922402"/>
                    <a:pt x="3230370" y="3724964"/>
                  </a:cubicBezTo>
                  <a:lnTo>
                    <a:pt x="3283950" y="3684897"/>
                  </a:lnTo>
                  <a:lnTo>
                    <a:pt x="3540828" y="3961137"/>
                  </a:lnTo>
                  <a:lnTo>
                    <a:pt x="3440300" y="4036311"/>
                  </a:lnTo>
                  <a:cubicBezTo>
                    <a:pt x="3088127" y="4274234"/>
                    <a:pt x="2663578" y="4413160"/>
                    <a:pt x="2206580" y="4413160"/>
                  </a:cubicBezTo>
                  <a:cubicBezTo>
                    <a:pt x="987920" y="4413160"/>
                    <a:pt x="0" y="3425240"/>
                    <a:pt x="0" y="2206580"/>
                  </a:cubicBezTo>
                  <a:cubicBezTo>
                    <a:pt x="0" y="987920"/>
                    <a:pt x="987920" y="0"/>
                    <a:pt x="22065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88028" y="1981200"/>
              <a:ext cx="2631584" cy="2631584"/>
            </a:xfrm>
            <a:custGeom>
              <a:avLst/>
              <a:gdLst>
                <a:gd name="connsiteX0" fmla="*/ 1315792 w 2631584"/>
                <a:gd name="connsiteY0" fmla="*/ 0 h 2631584"/>
                <a:gd name="connsiteX1" fmla="*/ 2631584 w 2631584"/>
                <a:gd name="connsiteY1" fmla="*/ 1315792 h 2631584"/>
                <a:gd name="connsiteX2" fmla="*/ 2604852 w 2631584"/>
                <a:gd name="connsiteY2" fmla="*/ 1580970 h 2631584"/>
                <a:gd name="connsiteX3" fmla="*/ 2582420 w 2631584"/>
                <a:gd name="connsiteY3" fmla="*/ 1668212 h 2631584"/>
                <a:gd name="connsiteX4" fmla="*/ 2304950 w 2631584"/>
                <a:gd name="connsiteY4" fmla="*/ 1571808 h 2631584"/>
                <a:gd name="connsiteX5" fmla="*/ 2317778 w 2631584"/>
                <a:gd name="connsiteY5" fmla="*/ 1521915 h 2631584"/>
                <a:gd name="connsiteX6" fmla="*/ 2338557 w 2631584"/>
                <a:gd name="connsiteY6" fmla="*/ 1315792 h 2631584"/>
                <a:gd name="connsiteX7" fmla="*/ 1315792 w 2631584"/>
                <a:gd name="connsiteY7" fmla="*/ 293027 h 2631584"/>
                <a:gd name="connsiteX8" fmla="*/ 293027 w 2631584"/>
                <a:gd name="connsiteY8" fmla="*/ 1315792 h 2631584"/>
                <a:gd name="connsiteX9" fmla="*/ 1315792 w 2631584"/>
                <a:gd name="connsiteY9" fmla="*/ 2338557 h 2631584"/>
                <a:gd name="connsiteX10" fmla="*/ 1521915 w 2631584"/>
                <a:gd name="connsiteY10" fmla="*/ 2317778 h 2631584"/>
                <a:gd name="connsiteX11" fmla="*/ 1603972 w 2631584"/>
                <a:gd name="connsiteY11" fmla="*/ 2296679 h 2631584"/>
                <a:gd name="connsiteX12" fmla="*/ 1679738 w 2631584"/>
                <a:gd name="connsiteY12" fmla="*/ 2579456 h 2631584"/>
                <a:gd name="connsiteX13" fmla="*/ 1580970 w 2631584"/>
                <a:gd name="connsiteY13" fmla="*/ 2604852 h 2631584"/>
                <a:gd name="connsiteX14" fmla="*/ 1315792 w 2631584"/>
                <a:gd name="connsiteY14" fmla="*/ 2631584 h 2631584"/>
                <a:gd name="connsiteX15" fmla="*/ 0 w 2631584"/>
                <a:gd name="connsiteY15" fmla="*/ 1315792 h 2631584"/>
                <a:gd name="connsiteX16" fmla="*/ 1315792 w 2631584"/>
                <a:gd name="connsiteY16" fmla="*/ 0 h 263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1584" h="2631584">
                  <a:moveTo>
                    <a:pt x="1315792" y="0"/>
                  </a:moveTo>
                  <a:cubicBezTo>
                    <a:pt x="2042484" y="0"/>
                    <a:pt x="2631584" y="589100"/>
                    <a:pt x="2631584" y="1315792"/>
                  </a:cubicBezTo>
                  <a:cubicBezTo>
                    <a:pt x="2631584" y="1406629"/>
                    <a:pt x="2622380" y="1495315"/>
                    <a:pt x="2604852" y="1580970"/>
                  </a:cubicBezTo>
                  <a:lnTo>
                    <a:pt x="2582420" y="1668212"/>
                  </a:lnTo>
                  <a:lnTo>
                    <a:pt x="2304950" y="1571808"/>
                  </a:lnTo>
                  <a:lnTo>
                    <a:pt x="2317778" y="1521915"/>
                  </a:lnTo>
                  <a:cubicBezTo>
                    <a:pt x="2331402" y="1455336"/>
                    <a:pt x="2338557" y="1386399"/>
                    <a:pt x="2338557" y="1315792"/>
                  </a:cubicBezTo>
                  <a:cubicBezTo>
                    <a:pt x="2338557" y="750934"/>
                    <a:pt x="1880650" y="293027"/>
                    <a:pt x="1315792" y="293027"/>
                  </a:cubicBezTo>
                  <a:cubicBezTo>
                    <a:pt x="750934" y="293027"/>
                    <a:pt x="293027" y="750934"/>
                    <a:pt x="293027" y="1315792"/>
                  </a:cubicBezTo>
                  <a:cubicBezTo>
                    <a:pt x="293027" y="1880650"/>
                    <a:pt x="750934" y="2338557"/>
                    <a:pt x="1315792" y="2338557"/>
                  </a:cubicBezTo>
                  <a:cubicBezTo>
                    <a:pt x="1386400" y="2338557"/>
                    <a:pt x="1455336" y="2331402"/>
                    <a:pt x="1521915" y="2317778"/>
                  </a:cubicBezTo>
                  <a:lnTo>
                    <a:pt x="1603972" y="2296679"/>
                  </a:lnTo>
                  <a:lnTo>
                    <a:pt x="1679738" y="2579456"/>
                  </a:lnTo>
                  <a:lnTo>
                    <a:pt x="1580970" y="2604852"/>
                  </a:lnTo>
                  <a:cubicBezTo>
                    <a:pt x="1495315" y="2622380"/>
                    <a:pt x="1406629" y="2631584"/>
                    <a:pt x="1315792" y="2631584"/>
                  </a:cubicBezTo>
                  <a:cubicBezTo>
                    <a:pt x="589100" y="2631584"/>
                    <a:pt x="0" y="2042484"/>
                    <a:pt x="0" y="1315792"/>
                  </a:cubicBezTo>
                  <a:cubicBezTo>
                    <a:pt x="0" y="589100"/>
                    <a:pt x="589100" y="0"/>
                    <a:pt x="131579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49840" y="2843012"/>
              <a:ext cx="907960" cy="907960"/>
            </a:xfrm>
            <a:custGeom>
              <a:avLst/>
              <a:gdLst>
                <a:gd name="connsiteX0" fmla="*/ 453980 w 907960"/>
                <a:gd name="connsiteY0" fmla="*/ 0 h 907960"/>
                <a:gd name="connsiteX1" fmla="*/ 907960 w 907960"/>
                <a:gd name="connsiteY1" fmla="*/ 453980 h 907960"/>
                <a:gd name="connsiteX2" fmla="*/ 901135 w 907960"/>
                <a:gd name="connsiteY2" fmla="*/ 521683 h 907960"/>
                <a:gd name="connsiteX3" fmla="*/ 456050 w 907960"/>
                <a:gd name="connsiteY3" fmla="*/ 367044 h 907960"/>
                <a:gd name="connsiteX4" fmla="*/ 594438 w 907960"/>
                <a:gd name="connsiteY4" fmla="*/ 883537 h 907960"/>
                <a:gd name="connsiteX5" fmla="*/ 545473 w 907960"/>
                <a:gd name="connsiteY5" fmla="*/ 898737 h 907960"/>
                <a:gd name="connsiteX6" fmla="*/ 453980 w 907960"/>
                <a:gd name="connsiteY6" fmla="*/ 907960 h 907960"/>
                <a:gd name="connsiteX7" fmla="*/ 0 w 907960"/>
                <a:gd name="connsiteY7" fmla="*/ 453980 h 907960"/>
                <a:gd name="connsiteX8" fmla="*/ 453980 w 907960"/>
                <a:gd name="connsiteY8" fmla="*/ 0 h 9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60" h="907960">
                  <a:moveTo>
                    <a:pt x="453980" y="0"/>
                  </a:moveTo>
                  <a:cubicBezTo>
                    <a:pt x="704706" y="0"/>
                    <a:pt x="907960" y="203254"/>
                    <a:pt x="907960" y="453980"/>
                  </a:cubicBezTo>
                  <a:lnTo>
                    <a:pt x="901135" y="521683"/>
                  </a:lnTo>
                  <a:lnTo>
                    <a:pt x="456050" y="367044"/>
                  </a:lnTo>
                  <a:lnTo>
                    <a:pt x="594438" y="883537"/>
                  </a:lnTo>
                  <a:lnTo>
                    <a:pt x="545473" y="898737"/>
                  </a:lnTo>
                  <a:cubicBezTo>
                    <a:pt x="515920" y="904784"/>
                    <a:pt x="485321" y="907960"/>
                    <a:pt x="453980" y="907960"/>
                  </a:cubicBezTo>
                  <a:cubicBezTo>
                    <a:pt x="203254" y="907960"/>
                    <a:pt x="0" y="704706"/>
                    <a:pt x="0" y="453980"/>
                  </a:cubicBezTo>
                  <a:cubicBezTo>
                    <a:pt x="0" y="203254"/>
                    <a:pt x="203254" y="0"/>
                    <a:pt x="4539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Arrow 30"/>
            <p:cNvSpPr/>
            <p:nvPr/>
          </p:nvSpPr>
          <p:spPr>
            <a:xfrm rot="2824795">
              <a:off x="4616500" y="3572873"/>
              <a:ext cx="2370937" cy="1416676"/>
            </a:xfrm>
            <a:prstGeom prst="leftArrow">
              <a:avLst>
                <a:gd name="adj1" fmla="val 31860"/>
                <a:gd name="adj2" fmla="val 9435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2639969" y="2611621"/>
            <a:ext cx="16430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469D75"/>
                </a:solidFill>
              </a:rPr>
              <a:t>Roles </a:t>
            </a:r>
            <a:r>
              <a:rPr lang="en-US" sz="2000" dirty="0" smtClean="0">
                <a:solidFill>
                  <a:srgbClr val="469D75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000" dirty="0" smtClean="0"/>
              <a:t>Who does what function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5050301" y="2959819"/>
            <a:ext cx="1727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9867B0"/>
                </a:solidFill>
              </a:rPr>
              <a:t>Core Processes</a:t>
            </a:r>
            <a:r>
              <a:rPr lang="en-US" sz="2000" dirty="0" smtClean="0"/>
              <a:t> How work gets done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7151992" y="3738278"/>
            <a:ext cx="25843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837B28"/>
                </a:solidFill>
              </a:rPr>
              <a:t>Communication</a:t>
            </a:r>
            <a:r>
              <a:rPr lang="en-US" sz="2000" dirty="0" smtClean="0">
                <a:solidFill>
                  <a:srgbClr val="9B9131"/>
                </a:solidFill>
              </a:rPr>
              <a:t> </a:t>
            </a:r>
            <a:r>
              <a:rPr lang="en-US" sz="2000" dirty="0" smtClean="0"/>
              <a:t>How people share information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9736330" y="4357899"/>
            <a:ext cx="23106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BE4A52"/>
                </a:solidFill>
              </a:rPr>
              <a:t>Interpersonal Dynamics</a:t>
            </a:r>
            <a:endParaRPr lang="en-US" sz="2000" dirty="0">
              <a:solidFill>
                <a:srgbClr val="BE4A52"/>
              </a:solidFill>
            </a:endParaRPr>
          </a:p>
          <a:p>
            <a:pPr algn="ctr" eaLnBrk="1" hangingPunct="1">
              <a:defRPr/>
            </a:pPr>
            <a:r>
              <a:rPr lang="en-US" sz="2000" dirty="0" smtClean="0"/>
              <a:t>How people interact</a:t>
            </a:r>
            <a:endParaRPr lang="en-US" sz="20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591268" y="1016001"/>
            <a:ext cx="101461" cy="50153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32702" y="1016000"/>
            <a:ext cx="60940" cy="501536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9736330" y="1072314"/>
            <a:ext cx="18740" cy="494823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823380" y="1328103"/>
            <a:ext cx="1356608" cy="1251659"/>
            <a:chOff x="2912457" y="3197673"/>
            <a:chExt cx="979688" cy="96435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912457" y="3813324"/>
              <a:ext cx="354237" cy="348702"/>
            </a:xfrm>
            <a:custGeom>
              <a:avLst/>
              <a:gdLst>
                <a:gd name="connsiteX0" fmla="*/ 925318 w 1836283"/>
                <a:gd name="connsiteY0" fmla="*/ 358646 h 1807592"/>
                <a:gd name="connsiteX1" fmla="*/ 401688 w 1836283"/>
                <a:gd name="connsiteY1" fmla="*/ 875101 h 1807592"/>
                <a:gd name="connsiteX2" fmla="*/ 925318 w 1836283"/>
                <a:gd name="connsiteY2" fmla="*/ 1391556 h 1807592"/>
                <a:gd name="connsiteX3" fmla="*/ 1448948 w 1836283"/>
                <a:gd name="connsiteY3" fmla="*/ 875101 h 1807592"/>
                <a:gd name="connsiteX4" fmla="*/ 925318 w 1836283"/>
                <a:gd name="connsiteY4" fmla="*/ 358646 h 1807592"/>
                <a:gd name="connsiteX5" fmla="*/ 774678 w 1836283"/>
                <a:gd name="connsiteY5" fmla="*/ 0 h 1807592"/>
                <a:gd name="connsiteX6" fmla="*/ 838256 w 1836283"/>
                <a:gd name="connsiteY6" fmla="*/ 181649 h 1807592"/>
                <a:gd name="connsiteX7" fmla="*/ 932485 w 1836283"/>
                <a:gd name="connsiteY7" fmla="*/ 172151 h 1807592"/>
                <a:gd name="connsiteX8" fmla="*/ 1056813 w 1836283"/>
                <a:gd name="connsiteY8" fmla="*/ 184685 h 1807592"/>
                <a:gd name="connsiteX9" fmla="*/ 1118982 w 1836283"/>
                <a:gd name="connsiteY9" fmla="*/ 0 h 1807592"/>
                <a:gd name="connsiteX10" fmla="*/ 1391555 w 1836283"/>
                <a:gd name="connsiteY10" fmla="*/ 88176 h 1807592"/>
                <a:gd name="connsiteX11" fmla="*/ 1323825 w 1836283"/>
                <a:gd name="connsiteY11" fmla="*/ 289386 h 1807592"/>
                <a:gd name="connsiteX12" fmla="*/ 1333534 w 1836283"/>
                <a:gd name="connsiteY12" fmla="*/ 294655 h 1807592"/>
                <a:gd name="connsiteX13" fmla="*/ 1439693 w 1836283"/>
                <a:gd name="connsiteY13" fmla="*/ 382243 h 1807592"/>
                <a:gd name="connsiteX14" fmla="*/ 1477958 w 1836283"/>
                <a:gd name="connsiteY14" fmla="*/ 428623 h 1807592"/>
                <a:gd name="connsiteX15" fmla="*/ 1651030 w 1836283"/>
                <a:gd name="connsiteY15" fmla="*/ 344305 h 1807592"/>
                <a:gd name="connsiteX16" fmla="*/ 1793243 w 1836283"/>
                <a:gd name="connsiteY16" fmla="*/ 590439 h 1807592"/>
                <a:gd name="connsiteX17" fmla="*/ 1617620 w 1836283"/>
                <a:gd name="connsiteY17" fmla="*/ 688222 h 1807592"/>
                <a:gd name="connsiteX18" fmla="*/ 1635211 w 1836283"/>
                <a:gd name="connsiteY18" fmla="*/ 744890 h 1807592"/>
                <a:gd name="connsiteX19" fmla="*/ 1649222 w 1836283"/>
                <a:gd name="connsiteY19" fmla="*/ 883862 h 1807592"/>
                <a:gd name="connsiteX20" fmla="*/ 1836283 w 1836283"/>
                <a:gd name="connsiteY20" fmla="*/ 946830 h 1807592"/>
                <a:gd name="connsiteX21" fmla="*/ 1748107 w 1836283"/>
                <a:gd name="connsiteY21" fmla="*/ 1219402 h 1807592"/>
                <a:gd name="connsiteX22" fmla="*/ 1593787 w 1836283"/>
                <a:gd name="connsiteY22" fmla="*/ 1167457 h 1807592"/>
                <a:gd name="connsiteX23" fmla="*/ 1593415 w 1836283"/>
                <a:gd name="connsiteY23" fmla="*/ 1168656 h 1807592"/>
                <a:gd name="connsiteX24" fmla="*/ 1527280 w 1836283"/>
                <a:gd name="connsiteY24" fmla="*/ 1290498 h 1807592"/>
                <a:gd name="connsiteX25" fmla="*/ 1467172 w 1836283"/>
                <a:gd name="connsiteY25" fmla="*/ 1363351 h 1807592"/>
                <a:gd name="connsiteX26" fmla="*/ 1592398 w 1836283"/>
                <a:gd name="connsiteY26" fmla="*/ 1531212 h 1807592"/>
                <a:gd name="connsiteX27" fmla="*/ 1355690 w 1836283"/>
                <a:gd name="connsiteY27" fmla="*/ 1692823 h 1807592"/>
                <a:gd name="connsiteX28" fmla="*/ 1235253 w 1836283"/>
                <a:gd name="connsiteY28" fmla="*/ 1537591 h 1807592"/>
                <a:gd name="connsiteX29" fmla="*/ 1211690 w 1836283"/>
                <a:gd name="connsiteY29" fmla="*/ 1550381 h 1807592"/>
                <a:gd name="connsiteX30" fmla="*/ 1077047 w 1836283"/>
                <a:gd name="connsiteY30" fmla="*/ 1592175 h 1807592"/>
                <a:gd name="connsiteX31" fmla="*/ 1075239 w 1836283"/>
                <a:gd name="connsiteY31" fmla="*/ 1592359 h 1807592"/>
                <a:gd name="connsiteX32" fmla="*/ 1053924 w 1836283"/>
                <a:gd name="connsiteY32" fmla="*/ 1807592 h 1807592"/>
                <a:gd name="connsiteX33" fmla="*/ 760332 w 1836283"/>
                <a:gd name="connsiteY33" fmla="*/ 1757381 h 1807592"/>
                <a:gd name="connsiteX34" fmla="*/ 783829 w 1836283"/>
                <a:gd name="connsiteY34" fmla="*/ 1590905 h 1807592"/>
                <a:gd name="connsiteX35" fmla="*/ 653280 w 1836283"/>
                <a:gd name="connsiteY35" fmla="*/ 1550381 h 1807592"/>
                <a:gd name="connsiteX36" fmla="*/ 575416 w 1836283"/>
                <a:gd name="connsiteY36" fmla="*/ 1508116 h 1807592"/>
                <a:gd name="connsiteX37" fmla="*/ 451901 w 1836283"/>
                <a:gd name="connsiteY37" fmla="*/ 1664131 h 1807592"/>
                <a:gd name="connsiteX38" fmla="*/ 229535 w 1836283"/>
                <a:gd name="connsiteY38" fmla="*/ 1491980 h 1807592"/>
                <a:gd name="connsiteX39" fmla="*/ 363897 w 1836283"/>
                <a:gd name="connsiteY39" fmla="*/ 1322263 h 1807592"/>
                <a:gd name="connsiteX40" fmla="*/ 337689 w 1836283"/>
                <a:gd name="connsiteY40" fmla="*/ 1290498 h 1807592"/>
                <a:gd name="connsiteX41" fmla="*/ 271555 w 1836283"/>
                <a:gd name="connsiteY41" fmla="*/ 1168656 h 1807592"/>
                <a:gd name="connsiteX42" fmla="*/ 263055 w 1836283"/>
                <a:gd name="connsiteY42" fmla="*/ 1141278 h 1807592"/>
                <a:gd name="connsiteX43" fmla="*/ 50211 w 1836283"/>
                <a:gd name="connsiteY43" fmla="*/ 1176370 h 1807592"/>
                <a:gd name="connsiteX44" fmla="*/ 0 w 1836283"/>
                <a:gd name="connsiteY44" fmla="*/ 883071 h 1807592"/>
                <a:gd name="connsiteX45" fmla="*/ 219477 w 1836283"/>
                <a:gd name="connsiteY45" fmla="*/ 846885 h 1807592"/>
                <a:gd name="connsiteX46" fmla="*/ 229758 w 1836283"/>
                <a:gd name="connsiteY46" fmla="*/ 744890 h 1807592"/>
                <a:gd name="connsiteX47" fmla="*/ 262708 w 1836283"/>
                <a:gd name="connsiteY47" fmla="*/ 638743 h 1807592"/>
                <a:gd name="connsiteX48" fmla="*/ 86077 w 1836283"/>
                <a:gd name="connsiteY48" fmla="*/ 516460 h 1807592"/>
                <a:gd name="connsiteX49" fmla="*/ 251056 w 1836283"/>
                <a:gd name="connsiteY49" fmla="*/ 286920 h 1807592"/>
                <a:gd name="connsiteX50" fmla="*/ 420194 w 1836283"/>
                <a:gd name="connsiteY50" fmla="*/ 388405 h 1807592"/>
                <a:gd name="connsiteX51" fmla="*/ 425278 w 1836283"/>
                <a:gd name="connsiteY51" fmla="*/ 382243 h 1807592"/>
                <a:gd name="connsiteX52" fmla="*/ 531435 w 1836283"/>
                <a:gd name="connsiteY52" fmla="*/ 294655 h 1807592"/>
                <a:gd name="connsiteX53" fmla="*/ 569340 w 1836283"/>
                <a:gd name="connsiteY53" fmla="*/ 274081 h 1807592"/>
                <a:gd name="connsiteX54" fmla="*/ 502104 w 1836283"/>
                <a:gd name="connsiteY54" fmla="*/ 81977 h 180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36283" h="1807592">
                  <a:moveTo>
                    <a:pt x="925318" y="358646"/>
                  </a:moveTo>
                  <a:cubicBezTo>
                    <a:pt x="636125" y="358646"/>
                    <a:pt x="401688" y="589871"/>
                    <a:pt x="401688" y="875101"/>
                  </a:cubicBezTo>
                  <a:cubicBezTo>
                    <a:pt x="401688" y="1160331"/>
                    <a:pt x="636125" y="1391556"/>
                    <a:pt x="925318" y="1391556"/>
                  </a:cubicBezTo>
                  <a:cubicBezTo>
                    <a:pt x="1214511" y="1391556"/>
                    <a:pt x="1448948" y="1160331"/>
                    <a:pt x="1448948" y="875101"/>
                  </a:cubicBezTo>
                  <a:cubicBezTo>
                    <a:pt x="1448948" y="589871"/>
                    <a:pt x="1214511" y="358646"/>
                    <a:pt x="925318" y="358646"/>
                  </a:cubicBezTo>
                  <a:close/>
                  <a:moveTo>
                    <a:pt x="774678" y="0"/>
                  </a:moveTo>
                  <a:lnTo>
                    <a:pt x="838256" y="181649"/>
                  </a:lnTo>
                  <a:lnTo>
                    <a:pt x="932485" y="172151"/>
                  </a:lnTo>
                  <a:lnTo>
                    <a:pt x="1056813" y="184685"/>
                  </a:lnTo>
                  <a:lnTo>
                    <a:pt x="1118982" y="0"/>
                  </a:lnTo>
                  <a:lnTo>
                    <a:pt x="1391555" y="88176"/>
                  </a:lnTo>
                  <a:lnTo>
                    <a:pt x="1323825" y="289386"/>
                  </a:lnTo>
                  <a:lnTo>
                    <a:pt x="1333534" y="294655"/>
                  </a:lnTo>
                  <a:cubicBezTo>
                    <a:pt x="1371695" y="320436"/>
                    <a:pt x="1407240" y="349791"/>
                    <a:pt x="1439693" y="382243"/>
                  </a:cubicBezTo>
                  <a:lnTo>
                    <a:pt x="1477958" y="428623"/>
                  </a:lnTo>
                  <a:lnTo>
                    <a:pt x="1651030" y="344305"/>
                  </a:lnTo>
                  <a:lnTo>
                    <a:pt x="1793243" y="590439"/>
                  </a:lnTo>
                  <a:lnTo>
                    <a:pt x="1617620" y="688222"/>
                  </a:lnTo>
                  <a:lnTo>
                    <a:pt x="1635211" y="744890"/>
                  </a:lnTo>
                  <a:lnTo>
                    <a:pt x="1649222" y="883862"/>
                  </a:lnTo>
                  <a:lnTo>
                    <a:pt x="1836283" y="946830"/>
                  </a:lnTo>
                  <a:lnTo>
                    <a:pt x="1748107" y="1219402"/>
                  </a:lnTo>
                  <a:lnTo>
                    <a:pt x="1593787" y="1167457"/>
                  </a:lnTo>
                  <a:lnTo>
                    <a:pt x="1593415" y="1168656"/>
                  </a:lnTo>
                  <a:cubicBezTo>
                    <a:pt x="1575266" y="1211564"/>
                    <a:pt x="1553061" y="1252339"/>
                    <a:pt x="1527280" y="1290498"/>
                  </a:cubicBezTo>
                  <a:lnTo>
                    <a:pt x="1467172" y="1363351"/>
                  </a:lnTo>
                  <a:lnTo>
                    <a:pt x="1592398" y="1531212"/>
                  </a:lnTo>
                  <a:lnTo>
                    <a:pt x="1355690" y="1692823"/>
                  </a:lnTo>
                  <a:lnTo>
                    <a:pt x="1235253" y="1537591"/>
                  </a:lnTo>
                  <a:lnTo>
                    <a:pt x="1211690" y="1550381"/>
                  </a:lnTo>
                  <a:cubicBezTo>
                    <a:pt x="1168782" y="1568530"/>
                    <a:pt x="1123741" y="1582622"/>
                    <a:pt x="1077047" y="1592175"/>
                  </a:cubicBezTo>
                  <a:lnTo>
                    <a:pt x="1075239" y="1592359"/>
                  </a:lnTo>
                  <a:lnTo>
                    <a:pt x="1053924" y="1807592"/>
                  </a:lnTo>
                  <a:lnTo>
                    <a:pt x="760332" y="1757381"/>
                  </a:lnTo>
                  <a:lnTo>
                    <a:pt x="783829" y="1590905"/>
                  </a:lnTo>
                  <a:lnTo>
                    <a:pt x="653280" y="1550381"/>
                  </a:lnTo>
                  <a:lnTo>
                    <a:pt x="575416" y="1508116"/>
                  </a:lnTo>
                  <a:lnTo>
                    <a:pt x="451901" y="1664131"/>
                  </a:lnTo>
                  <a:lnTo>
                    <a:pt x="229535" y="1491980"/>
                  </a:lnTo>
                  <a:lnTo>
                    <a:pt x="363897" y="1322263"/>
                  </a:lnTo>
                  <a:lnTo>
                    <a:pt x="337689" y="1290498"/>
                  </a:lnTo>
                  <a:cubicBezTo>
                    <a:pt x="311908" y="1252339"/>
                    <a:pt x="289703" y="1211564"/>
                    <a:pt x="271555" y="1168656"/>
                  </a:cubicBezTo>
                  <a:lnTo>
                    <a:pt x="263055" y="1141278"/>
                  </a:lnTo>
                  <a:lnTo>
                    <a:pt x="50211" y="1176370"/>
                  </a:lnTo>
                  <a:lnTo>
                    <a:pt x="0" y="883071"/>
                  </a:lnTo>
                  <a:lnTo>
                    <a:pt x="219477" y="846885"/>
                  </a:lnTo>
                  <a:lnTo>
                    <a:pt x="229758" y="744890"/>
                  </a:lnTo>
                  <a:lnTo>
                    <a:pt x="262708" y="638743"/>
                  </a:lnTo>
                  <a:lnTo>
                    <a:pt x="86077" y="516460"/>
                  </a:lnTo>
                  <a:lnTo>
                    <a:pt x="251056" y="286920"/>
                  </a:lnTo>
                  <a:lnTo>
                    <a:pt x="420194" y="388405"/>
                  </a:lnTo>
                  <a:lnTo>
                    <a:pt x="425278" y="382243"/>
                  </a:lnTo>
                  <a:cubicBezTo>
                    <a:pt x="457729" y="349791"/>
                    <a:pt x="493276" y="320436"/>
                    <a:pt x="531435" y="294655"/>
                  </a:cubicBezTo>
                  <a:lnTo>
                    <a:pt x="569340" y="274081"/>
                  </a:lnTo>
                  <a:lnTo>
                    <a:pt x="502104" y="819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543442" y="3760742"/>
              <a:ext cx="348703" cy="345935"/>
            </a:xfrm>
            <a:custGeom>
              <a:avLst/>
              <a:gdLst>
                <a:gd name="connsiteX0" fmla="*/ 903797 w 1807596"/>
                <a:gd name="connsiteY0" fmla="*/ 358656 h 1793248"/>
                <a:gd name="connsiteX1" fmla="*/ 387341 w 1807596"/>
                <a:gd name="connsiteY1" fmla="*/ 875110 h 1793248"/>
                <a:gd name="connsiteX2" fmla="*/ 903797 w 1807596"/>
                <a:gd name="connsiteY2" fmla="*/ 1391564 h 1793248"/>
                <a:gd name="connsiteX3" fmla="*/ 1420253 w 1807596"/>
                <a:gd name="connsiteY3" fmla="*/ 875110 h 1793248"/>
                <a:gd name="connsiteX4" fmla="*/ 903797 w 1807596"/>
                <a:gd name="connsiteY4" fmla="*/ 358656 h 1793248"/>
                <a:gd name="connsiteX5" fmla="*/ 802689 w 1807596"/>
                <a:gd name="connsiteY5" fmla="*/ 0 h 1793248"/>
                <a:gd name="connsiteX6" fmla="*/ 1075945 w 1807596"/>
                <a:gd name="connsiteY6" fmla="*/ 13910 h 1793248"/>
                <a:gd name="connsiteX7" fmla="*/ 1064951 w 1807596"/>
                <a:gd name="connsiteY7" fmla="*/ 187421 h 1793248"/>
                <a:gd name="connsiteX8" fmla="*/ 1197352 w 1807596"/>
                <a:gd name="connsiteY8" fmla="*/ 228521 h 1793248"/>
                <a:gd name="connsiteX9" fmla="*/ 1271521 w 1807596"/>
                <a:gd name="connsiteY9" fmla="*/ 268775 h 1793248"/>
                <a:gd name="connsiteX10" fmla="*/ 1384388 w 1807596"/>
                <a:gd name="connsiteY10" fmla="*/ 129119 h 1793248"/>
                <a:gd name="connsiteX11" fmla="*/ 1606753 w 1807596"/>
                <a:gd name="connsiteY11" fmla="*/ 297757 h 1793248"/>
                <a:gd name="connsiteX12" fmla="*/ 1485061 w 1807596"/>
                <a:gd name="connsiteY12" fmla="*/ 454607 h 1793248"/>
                <a:gd name="connsiteX13" fmla="*/ 1512943 w 1807596"/>
                <a:gd name="connsiteY13" fmla="*/ 488401 h 1793248"/>
                <a:gd name="connsiteX14" fmla="*/ 1579079 w 1807596"/>
                <a:gd name="connsiteY14" fmla="*/ 610244 h 1793248"/>
                <a:gd name="connsiteX15" fmla="*/ 1593062 w 1807596"/>
                <a:gd name="connsiteY15" fmla="*/ 655293 h 1793248"/>
                <a:gd name="connsiteX16" fmla="*/ 1771731 w 1807596"/>
                <a:gd name="connsiteY16" fmla="*/ 631222 h 1793248"/>
                <a:gd name="connsiteX17" fmla="*/ 1807596 w 1807596"/>
                <a:gd name="connsiteY17" fmla="*/ 911472 h 1793248"/>
                <a:gd name="connsiteX18" fmla="*/ 1631434 w 1807596"/>
                <a:gd name="connsiteY18" fmla="*/ 929274 h 1793248"/>
                <a:gd name="connsiteX19" fmla="*/ 1620874 w 1807596"/>
                <a:gd name="connsiteY19" fmla="*/ 1034009 h 1793248"/>
                <a:gd name="connsiteX20" fmla="*/ 1591254 w 1807596"/>
                <a:gd name="connsiteY20" fmla="*/ 1129431 h 1793248"/>
                <a:gd name="connsiteX21" fmla="*/ 1750212 w 1807596"/>
                <a:gd name="connsiteY21" fmla="*/ 1255274 h 1793248"/>
                <a:gd name="connsiteX22" fmla="*/ 1563713 w 1807596"/>
                <a:gd name="connsiteY22" fmla="*/ 1477638 h 1793248"/>
                <a:gd name="connsiteX23" fmla="*/ 1439603 w 1807596"/>
                <a:gd name="connsiteY23" fmla="*/ 1379386 h 1793248"/>
                <a:gd name="connsiteX24" fmla="*/ 1425356 w 1807596"/>
                <a:gd name="connsiteY24" fmla="*/ 1396656 h 1793248"/>
                <a:gd name="connsiteX25" fmla="*/ 1319196 w 1807596"/>
                <a:gd name="connsiteY25" fmla="*/ 1484243 h 1793248"/>
                <a:gd name="connsiteX26" fmla="*/ 1254585 w 1807596"/>
                <a:gd name="connsiteY26" fmla="*/ 1519313 h 1793248"/>
                <a:gd name="connsiteX27" fmla="*/ 1319833 w 1807596"/>
                <a:gd name="connsiteY27" fmla="*/ 1705072 h 1793248"/>
                <a:gd name="connsiteX28" fmla="*/ 1035407 w 1807596"/>
                <a:gd name="connsiteY28" fmla="*/ 1793248 h 1793248"/>
                <a:gd name="connsiteX29" fmla="*/ 981216 w 1807596"/>
                <a:gd name="connsiteY29" fmla="*/ 1600390 h 1793248"/>
                <a:gd name="connsiteX30" fmla="*/ 918146 w 1807596"/>
                <a:gd name="connsiteY30" fmla="*/ 1606747 h 1793248"/>
                <a:gd name="connsiteX31" fmla="*/ 801514 w 1807596"/>
                <a:gd name="connsiteY31" fmla="*/ 1594990 h 1793248"/>
                <a:gd name="connsiteX32" fmla="*/ 705005 w 1807596"/>
                <a:gd name="connsiteY32" fmla="*/ 1793248 h 1793248"/>
                <a:gd name="connsiteX33" fmla="*/ 459073 w 1807596"/>
                <a:gd name="connsiteY33" fmla="*/ 1651038 h 1793248"/>
                <a:gd name="connsiteX34" fmla="*/ 535423 w 1807596"/>
                <a:gd name="connsiteY34" fmla="*/ 1494192 h 1793248"/>
                <a:gd name="connsiteX35" fmla="*/ 517096 w 1807596"/>
                <a:gd name="connsiteY35" fmla="*/ 1484243 h 1793248"/>
                <a:gd name="connsiteX36" fmla="*/ 410939 w 1807596"/>
                <a:gd name="connsiteY36" fmla="*/ 1396656 h 1793248"/>
                <a:gd name="connsiteX37" fmla="*/ 370265 w 1807596"/>
                <a:gd name="connsiteY37" fmla="*/ 1347358 h 1793248"/>
                <a:gd name="connsiteX38" fmla="*/ 204815 w 1807596"/>
                <a:gd name="connsiteY38" fmla="*/ 1448946 h 1793248"/>
                <a:gd name="connsiteX39" fmla="*/ 57385 w 1807596"/>
                <a:gd name="connsiteY39" fmla="*/ 1202372 h 1793248"/>
                <a:gd name="connsiteX40" fmla="*/ 234016 w 1807596"/>
                <a:gd name="connsiteY40" fmla="*/ 1093917 h 1793248"/>
                <a:gd name="connsiteX41" fmla="*/ 215419 w 1807596"/>
                <a:gd name="connsiteY41" fmla="*/ 1034009 h 1793248"/>
                <a:gd name="connsiteX42" fmla="*/ 201976 w 1807596"/>
                <a:gd name="connsiteY42" fmla="*/ 900648 h 1793248"/>
                <a:gd name="connsiteX43" fmla="*/ 0 w 1807596"/>
                <a:gd name="connsiteY43" fmla="*/ 852474 h 1793248"/>
                <a:gd name="connsiteX44" fmla="*/ 64558 w 1807596"/>
                <a:gd name="connsiteY44" fmla="*/ 573839 h 1793248"/>
                <a:gd name="connsiteX45" fmla="*/ 258428 w 1807596"/>
                <a:gd name="connsiteY45" fmla="*/ 608008 h 1793248"/>
                <a:gd name="connsiteX46" fmla="*/ 323350 w 1807596"/>
                <a:gd name="connsiteY46" fmla="*/ 488401 h 1793248"/>
                <a:gd name="connsiteX47" fmla="*/ 377314 w 1807596"/>
                <a:gd name="connsiteY47" fmla="*/ 422997 h 1793248"/>
                <a:gd name="connsiteX48" fmla="*/ 258228 w 1807596"/>
                <a:gd name="connsiteY48" fmla="*/ 272578 h 1793248"/>
                <a:gd name="connsiteX49" fmla="*/ 480595 w 1807596"/>
                <a:gd name="connsiteY49" fmla="*/ 100427 h 1793248"/>
                <a:gd name="connsiteX50" fmla="*/ 599116 w 1807596"/>
                <a:gd name="connsiteY50" fmla="*/ 250135 h 1793248"/>
                <a:gd name="connsiteX51" fmla="*/ 638941 w 1807596"/>
                <a:gd name="connsiteY51" fmla="*/ 228521 h 1793248"/>
                <a:gd name="connsiteX52" fmla="*/ 773586 w 1807596"/>
                <a:gd name="connsiteY52" fmla="*/ 186724 h 1793248"/>
                <a:gd name="connsiteX53" fmla="*/ 790968 w 1807596"/>
                <a:gd name="connsiteY53" fmla="*/ 184972 h 179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07596" h="1793248">
                  <a:moveTo>
                    <a:pt x="903797" y="358656"/>
                  </a:moveTo>
                  <a:cubicBezTo>
                    <a:pt x="618566" y="358656"/>
                    <a:pt x="387341" y="589880"/>
                    <a:pt x="387341" y="875110"/>
                  </a:cubicBezTo>
                  <a:cubicBezTo>
                    <a:pt x="387341" y="1160340"/>
                    <a:pt x="618566" y="1391564"/>
                    <a:pt x="903797" y="1391564"/>
                  </a:cubicBezTo>
                  <a:cubicBezTo>
                    <a:pt x="1189028" y="1391564"/>
                    <a:pt x="1420253" y="1160340"/>
                    <a:pt x="1420253" y="875110"/>
                  </a:cubicBezTo>
                  <a:cubicBezTo>
                    <a:pt x="1420253" y="589880"/>
                    <a:pt x="1189028" y="358656"/>
                    <a:pt x="903797" y="358656"/>
                  </a:cubicBezTo>
                  <a:close/>
                  <a:moveTo>
                    <a:pt x="802689" y="0"/>
                  </a:moveTo>
                  <a:lnTo>
                    <a:pt x="1075945" y="13910"/>
                  </a:lnTo>
                  <a:lnTo>
                    <a:pt x="1064951" y="187421"/>
                  </a:lnTo>
                  <a:lnTo>
                    <a:pt x="1197352" y="228521"/>
                  </a:lnTo>
                  <a:lnTo>
                    <a:pt x="1271521" y="268775"/>
                  </a:lnTo>
                  <a:lnTo>
                    <a:pt x="1384388" y="129119"/>
                  </a:lnTo>
                  <a:lnTo>
                    <a:pt x="1606753" y="297757"/>
                  </a:lnTo>
                  <a:lnTo>
                    <a:pt x="1485061" y="454607"/>
                  </a:lnTo>
                  <a:lnTo>
                    <a:pt x="1512943" y="488401"/>
                  </a:lnTo>
                  <a:cubicBezTo>
                    <a:pt x="1538726" y="526563"/>
                    <a:pt x="1560931" y="567336"/>
                    <a:pt x="1579079" y="610244"/>
                  </a:cubicBezTo>
                  <a:lnTo>
                    <a:pt x="1593062" y="655293"/>
                  </a:lnTo>
                  <a:lnTo>
                    <a:pt x="1771731" y="631222"/>
                  </a:lnTo>
                  <a:lnTo>
                    <a:pt x="1807596" y="911472"/>
                  </a:lnTo>
                  <a:lnTo>
                    <a:pt x="1631434" y="929274"/>
                  </a:lnTo>
                  <a:lnTo>
                    <a:pt x="1620874" y="1034009"/>
                  </a:lnTo>
                  <a:lnTo>
                    <a:pt x="1591254" y="1129431"/>
                  </a:lnTo>
                  <a:lnTo>
                    <a:pt x="1750212" y="1255274"/>
                  </a:lnTo>
                  <a:lnTo>
                    <a:pt x="1563713" y="1477638"/>
                  </a:lnTo>
                  <a:lnTo>
                    <a:pt x="1439603" y="1379386"/>
                  </a:lnTo>
                  <a:lnTo>
                    <a:pt x="1425356" y="1396656"/>
                  </a:lnTo>
                  <a:cubicBezTo>
                    <a:pt x="1392905" y="1429107"/>
                    <a:pt x="1357358" y="1458463"/>
                    <a:pt x="1319196" y="1484243"/>
                  </a:cubicBezTo>
                  <a:lnTo>
                    <a:pt x="1254585" y="1519313"/>
                  </a:lnTo>
                  <a:lnTo>
                    <a:pt x="1319833" y="1705072"/>
                  </a:lnTo>
                  <a:lnTo>
                    <a:pt x="1035407" y="1793248"/>
                  </a:lnTo>
                  <a:lnTo>
                    <a:pt x="981216" y="1600390"/>
                  </a:lnTo>
                  <a:lnTo>
                    <a:pt x="918146" y="1606747"/>
                  </a:lnTo>
                  <a:lnTo>
                    <a:pt x="801514" y="1594990"/>
                  </a:lnTo>
                  <a:lnTo>
                    <a:pt x="705005" y="1793248"/>
                  </a:lnTo>
                  <a:lnTo>
                    <a:pt x="459073" y="1651038"/>
                  </a:lnTo>
                  <a:lnTo>
                    <a:pt x="535423" y="1494192"/>
                  </a:lnTo>
                  <a:lnTo>
                    <a:pt x="517096" y="1484243"/>
                  </a:lnTo>
                  <a:cubicBezTo>
                    <a:pt x="478937" y="1458463"/>
                    <a:pt x="443390" y="1429107"/>
                    <a:pt x="410939" y="1396656"/>
                  </a:cubicBezTo>
                  <a:lnTo>
                    <a:pt x="370265" y="1347358"/>
                  </a:lnTo>
                  <a:lnTo>
                    <a:pt x="204815" y="1448946"/>
                  </a:lnTo>
                  <a:lnTo>
                    <a:pt x="57385" y="1202372"/>
                  </a:lnTo>
                  <a:lnTo>
                    <a:pt x="234016" y="1093917"/>
                  </a:lnTo>
                  <a:lnTo>
                    <a:pt x="215419" y="1034009"/>
                  </a:lnTo>
                  <a:lnTo>
                    <a:pt x="201976" y="900648"/>
                  </a:lnTo>
                  <a:lnTo>
                    <a:pt x="0" y="852474"/>
                  </a:lnTo>
                  <a:lnTo>
                    <a:pt x="64558" y="573839"/>
                  </a:lnTo>
                  <a:lnTo>
                    <a:pt x="258428" y="608008"/>
                  </a:lnTo>
                  <a:lnTo>
                    <a:pt x="323350" y="488401"/>
                  </a:lnTo>
                  <a:lnTo>
                    <a:pt x="377314" y="422997"/>
                  </a:lnTo>
                  <a:lnTo>
                    <a:pt x="258228" y="272578"/>
                  </a:lnTo>
                  <a:lnTo>
                    <a:pt x="480595" y="100427"/>
                  </a:lnTo>
                  <a:lnTo>
                    <a:pt x="599116" y="250135"/>
                  </a:lnTo>
                  <a:lnTo>
                    <a:pt x="638941" y="228521"/>
                  </a:lnTo>
                  <a:cubicBezTo>
                    <a:pt x="681849" y="210370"/>
                    <a:pt x="726892" y="196278"/>
                    <a:pt x="773586" y="186724"/>
                  </a:cubicBezTo>
                  <a:lnTo>
                    <a:pt x="790968" y="1849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244555" y="3746905"/>
              <a:ext cx="296122" cy="290585"/>
            </a:xfrm>
            <a:custGeom>
              <a:avLst/>
              <a:gdLst>
                <a:gd name="connsiteX0" fmla="*/ 767511 w 1535025"/>
                <a:gd name="connsiteY0" fmla="*/ 301259 h 1506328"/>
                <a:gd name="connsiteX1" fmla="*/ 329956 w 1535025"/>
                <a:gd name="connsiteY1" fmla="*/ 738813 h 1506328"/>
                <a:gd name="connsiteX2" fmla="*/ 767511 w 1535025"/>
                <a:gd name="connsiteY2" fmla="*/ 1176367 h 1506328"/>
                <a:gd name="connsiteX3" fmla="*/ 1205066 w 1535025"/>
                <a:gd name="connsiteY3" fmla="*/ 738813 h 1506328"/>
                <a:gd name="connsiteX4" fmla="*/ 767511 w 1535025"/>
                <a:gd name="connsiteY4" fmla="*/ 301259 h 1506328"/>
                <a:gd name="connsiteX5" fmla="*/ 659917 w 1535025"/>
                <a:gd name="connsiteY5" fmla="*/ 0 h 1506328"/>
                <a:gd name="connsiteX6" fmla="*/ 903803 w 1535025"/>
                <a:gd name="connsiteY6" fmla="*/ 7460 h 1506328"/>
                <a:gd name="connsiteX7" fmla="*/ 891073 w 1535025"/>
                <a:gd name="connsiteY7" fmla="*/ 171006 h 1506328"/>
                <a:gd name="connsiteX8" fmla="*/ 999255 w 1535025"/>
                <a:gd name="connsiteY8" fmla="*/ 204588 h 1506328"/>
                <a:gd name="connsiteX9" fmla="*/ 1075644 w 1535025"/>
                <a:gd name="connsiteY9" fmla="*/ 246049 h 1506328"/>
                <a:gd name="connsiteX10" fmla="*/ 1170906 w 1535025"/>
                <a:gd name="connsiteY10" fmla="*/ 114767 h 1506328"/>
                <a:gd name="connsiteX11" fmla="*/ 1348524 w 1535025"/>
                <a:gd name="connsiteY11" fmla="*/ 265399 h 1506328"/>
                <a:gd name="connsiteX12" fmla="*/ 1242486 w 1535025"/>
                <a:gd name="connsiteY12" fmla="*/ 397613 h 1506328"/>
                <a:gd name="connsiteX13" fmla="*/ 1261197 w 1535025"/>
                <a:gd name="connsiteY13" fmla="*/ 420290 h 1506328"/>
                <a:gd name="connsiteX14" fmla="*/ 1316087 w 1535025"/>
                <a:gd name="connsiteY14" fmla="*/ 521419 h 1506328"/>
                <a:gd name="connsiteX15" fmla="*/ 1325812 w 1535025"/>
                <a:gd name="connsiteY15" fmla="*/ 552746 h 1506328"/>
                <a:gd name="connsiteX16" fmla="*/ 1497924 w 1535025"/>
                <a:gd name="connsiteY16" fmla="*/ 530795 h 1506328"/>
                <a:gd name="connsiteX17" fmla="*/ 1535025 w 1535025"/>
                <a:gd name="connsiteY17" fmla="*/ 780657 h 1506328"/>
                <a:gd name="connsiteX18" fmla="*/ 1358001 w 1535025"/>
                <a:gd name="connsiteY18" fmla="*/ 801500 h 1506328"/>
                <a:gd name="connsiteX19" fmla="*/ 1350778 w 1535025"/>
                <a:gd name="connsiteY19" fmla="*/ 873148 h 1506328"/>
                <a:gd name="connsiteX20" fmla="*/ 1325579 w 1535025"/>
                <a:gd name="connsiteY20" fmla="*/ 954327 h 1506328"/>
                <a:gd name="connsiteX21" fmla="*/ 1463293 w 1535025"/>
                <a:gd name="connsiteY21" fmla="*/ 1065937 h 1506328"/>
                <a:gd name="connsiteX22" fmla="*/ 1316331 w 1535025"/>
                <a:gd name="connsiteY22" fmla="*/ 1248101 h 1506328"/>
                <a:gd name="connsiteX23" fmla="*/ 1200954 w 1535025"/>
                <a:gd name="connsiteY23" fmla="*/ 1159044 h 1506328"/>
                <a:gd name="connsiteX24" fmla="*/ 1188497 w 1535025"/>
                <a:gd name="connsiteY24" fmla="*/ 1174145 h 1506328"/>
                <a:gd name="connsiteX25" fmla="*/ 1100385 w 1535025"/>
                <a:gd name="connsiteY25" fmla="*/ 1246844 h 1506328"/>
                <a:gd name="connsiteX26" fmla="*/ 1044176 w 1535025"/>
                <a:gd name="connsiteY26" fmla="*/ 1277353 h 1506328"/>
                <a:gd name="connsiteX27" fmla="*/ 1090296 w 1535025"/>
                <a:gd name="connsiteY27" fmla="*/ 1445356 h 1506328"/>
                <a:gd name="connsiteX28" fmla="*/ 867929 w 1535025"/>
                <a:gd name="connsiteY28" fmla="*/ 1506328 h 1506328"/>
                <a:gd name="connsiteX29" fmla="*/ 823072 w 1535025"/>
                <a:gd name="connsiteY29" fmla="*/ 1342921 h 1506328"/>
                <a:gd name="connsiteX30" fmla="*/ 767513 w 1535025"/>
                <a:gd name="connsiteY30" fmla="*/ 1348521 h 1506328"/>
                <a:gd name="connsiteX31" fmla="*/ 670219 w 1535025"/>
                <a:gd name="connsiteY31" fmla="*/ 1338713 h 1506328"/>
                <a:gd name="connsiteX32" fmla="*/ 688607 w 1535025"/>
                <a:gd name="connsiteY32" fmla="*/ 1348521 h 1506328"/>
                <a:gd name="connsiteX33" fmla="*/ 588184 w 1535025"/>
                <a:gd name="connsiteY33" fmla="*/ 1506328 h 1506328"/>
                <a:gd name="connsiteX34" fmla="*/ 387337 w 1535025"/>
                <a:gd name="connsiteY34" fmla="*/ 1398733 h 1506328"/>
                <a:gd name="connsiteX35" fmla="*/ 459534 w 1535025"/>
                <a:gd name="connsiteY35" fmla="*/ 1260356 h 1506328"/>
                <a:gd name="connsiteX36" fmla="*/ 434640 w 1535025"/>
                <a:gd name="connsiteY36" fmla="*/ 1246844 h 1506328"/>
                <a:gd name="connsiteX37" fmla="*/ 346528 w 1535025"/>
                <a:gd name="connsiteY37" fmla="*/ 1174145 h 1506328"/>
                <a:gd name="connsiteX38" fmla="*/ 318336 w 1535025"/>
                <a:gd name="connsiteY38" fmla="*/ 1139974 h 1506328"/>
                <a:gd name="connsiteX39" fmla="*/ 179322 w 1535025"/>
                <a:gd name="connsiteY39" fmla="*/ 1219411 h 1506328"/>
                <a:gd name="connsiteX40" fmla="*/ 43034 w 1535025"/>
                <a:gd name="connsiteY40" fmla="*/ 1018564 h 1506328"/>
                <a:gd name="connsiteX41" fmla="*/ 198647 w 1535025"/>
                <a:gd name="connsiteY41" fmla="*/ 919538 h 1506328"/>
                <a:gd name="connsiteX42" fmla="*/ 184247 w 1535025"/>
                <a:gd name="connsiteY42" fmla="*/ 873148 h 1506328"/>
                <a:gd name="connsiteX43" fmla="*/ 172775 w 1535025"/>
                <a:gd name="connsiteY43" fmla="*/ 759342 h 1506328"/>
                <a:gd name="connsiteX44" fmla="*/ 0 w 1535025"/>
                <a:gd name="connsiteY44" fmla="*/ 724473 h 1506328"/>
                <a:gd name="connsiteX45" fmla="*/ 37023 w 1535025"/>
                <a:gd name="connsiteY45" fmla="*/ 487761 h 1506328"/>
                <a:gd name="connsiteX46" fmla="*/ 218870 w 1535025"/>
                <a:gd name="connsiteY46" fmla="*/ 521640 h 1506328"/>
                <a:gd name="connsiteX47" fmla="*/ 218938 w 1535025"/>
                <a:gd name="connsiteY47" fmla="*/ 521419 h 1506328"/>
                <a:gd name="connsiteX48" fmla="*/ 273831 w 1535025"/>
                <a:gd name="connsiteY48" fmla="*/ 420290 h 1506328"/>
                <a:gd name="connsiteX49" fmla="*/ 314269 w 1535025"/>
                <a:gd name="connsiteY49" fmla="*/ 371275 h 1506328"/>
                <a:gd name="connsiteX50" fmla="*/ 200844 w 1535025"/>
                <a:gd name="connsiteY50" fmla="*/ 226033 h 1506328"/>
                <a:gd name="connsiteX51" fmla="*/ 401687 w 1535025"/>
                <a:gd name="connsiteY51" fmla="*/ 71724 h 1506328"/>
                <a:gd name="connsiteX52" fmla="*/ 510649 w 1535025"/>
                <a:gd name="connsiteY52" fmla="*/ 218223 h 1506328"/>
                <a:gd name="connsiteX53" fmla="*/ 535772 w 1535025"/>
                <a:gd name="connsiteY53" fmla="*/ 204588 h 1506328"/>
                <a:gd name="connsiteX54" fmla="*/ 647526 w 1535025"/>
                <a:gd name="connsiteY54" fmla="*/ 169896 h 1506328"/>
                <a:gd name="connsiteX55" fmla="*/ 659917 w 1535025"/>
                <a:gd name="connsiteY55" fmla="*/ 168646 h 15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025" h="1506328">
                  <a:moveTo>
                    <a:pt x="767511" y="301259"/>
                  </a:moveTo>
                  <a:cubicBezTo>
                    <a:pt x="525856" y="301259"/>
                    <a:pt x="329956" y="497159"/>
                    <a:pt x="329956" y="738813"/>
                  </a:cubicBezTo>
                  <a:cubicBezTo>
                    <a:pt x="329956" y="980467"/>
                    <a:pt x="525856" y="1176367"/>
                    <a:pt x="767511" y="1176367"/>
                  </a:cubicBezTo>
                  <a:cubicBezTo>
                    <a:pt x="1009166" y="1176367"/>
                    <a:pt x="1205066" y="980467"/>
                    <a:pt x="1205066" y="738813"/>
                  </a:cubicBezTo>
                  <a:cubicBezTo>
                    <a:pt x="1205066" y="497159"/>
                    <a:pt x="1009166" y="301259"/>
                    <a:pt x="767511" y="301259"/>
                  </a:cubicBezTo>
                  <a:close/>
                  <a:moveTo>
                    <a:pt x="659917" y="0"/>
                  </a:moveTo>
                  <a:lnTo>
                    <a:pt x="903803" y="7460"/>
                  </a:lnTo>
                  <a:lnTo>
                    <a:pt x="891073" y="171006"/>
                  </a:lnTo>
                  <a:lnTo>
                    <a:pt x="999255" y="204588"/>
                  </a:lnTo>
                  <a:lnTo>
                    <a:pt x="1075644" y="246049"/>
                  </a:lnTo>
                  <a:lnTo>
                    <a:pt x="1170906" y="114767"/>
                  </a:lnTo>
                  <a:lnTo>
                    <a:pt x="1348524" y="265399"/>
                  </a:lnTo>
                  <a:lnTo>
                    <a:pt x="1242486" y="397613"/>
                  </a:lnTo>
                  <a:lnTo>
                    <a:pt x="1261197" y="420290"/>
                  </a:lnTo>
                  <a:cubicBezTo>
                    <a:pt x="1282594" y="451962"/>
                    <a:pt x="1301024" y="485806"/>
                    <a:pt x="1316087" y="521419"/>
                  </a:cubicBezTo>
                  <a:lnTo>
                    <a:pt x="1325812" y="552746"/>
                  </a:lnTo>
                  <a:lnTo>
                    <a:pt x="1497924" y="530795"/>
                  </a:lnTo>
                  <a:lnTo>
                    <a:pt x="1535025" y="780657"/>
                  </a:lnTo>
                  <a:lnTo>
                    <a:pt x="1358001" y="801500"/>
                  </a:lnTo>
                  <a:lnTo>
                    <a:pt x="1350778" y="873148"/>
                  </a:lnTo>
                  <a:lnTo>
                    <a:pt x="1325579" y="954327"/>
                  </a:lnTo>
                  <a:lnTo>
                    <a:pt x="1463293" y="1065937"/>
                  </a:lnTo>
                  <a:lnTo>
                    <a:pt x="1316331" y="1248101"/>
                  </a:lnTo>
                  <a:lnTo>
                    <a:pt x="1200954" y="1159044"/>
                  </a:lnTo>
                  <a:lnTo>
                    <a:pt x="1188497" y="1174145"/>
                  </a:lnTo>
                  <a:cubicBezTo>
                    <a:pt x="1161561" y="1201080"/>
                    <a:pt x="1132059" y="1225445"/>
                    <a:pt x="1100385" y="1246844"/>
                  </a:cubicBezTo>
                  <a:lnTo>
                    <a:pt x="1044176" y="1277353"/>
                  </a:lnTo>
                  <a:lnTo>
                    <a:pt x="1090296" y="1445356"/>
                  </a:lnTo>
                  <a:lnTo>
                    <a:pt x="867929" y="1506328"/>
                  </a:lnTo>
                  <a:lnTo>
                    <a:pt x="823072" y="1342921"/>
                  </a:lnTo>
                  <a:lnTo>
                    <a:pt x="767513" y="1348521"/>
                  </a:lnTo>
                  <a:lnTo>
                    <a:pt x="670219" y="1338713"/>
                  </a:lnTo>
                  <a:lnTo>
                    <a:pt x="688607" y="1348521"/>
                  </a:lnTo>
                  <a:lnTo>
                    <a:pt x="588184" y="1506328"/>
                  </a:lnTo>
                  <a:lnTo>
                    <a:pt x="387337" y="1398733"/>
                  </a:lnTo>
                  <a:lnTo>
                    <a:pt x="459534" y="1260356"/>
                  </a:lnTo>
                  <a:lnTo>
                    <a:pt x="434640" y="1246844"/>
                  </a:lnTo>
                  <a:cubicBezTo>
                    <a:pt x="402966" y="1225445"/>
                    <a:pt x="373464" y="1201080"/>
                    <a:pt x="346528" y="1174145"/>
                  </a:cubicBezTo>
                  <a:lnTo>
                    <a:pt x="318336" y="1139974"/>
                  </a:lnTo>
                  <a:lnTo>
                    <a:pt x="179322" y="1219411"/>
                  </a:lnTo>
                  <a:lnTo>
                    <a:pt x="43034" y="1018564"/>
                  </a:lnTo>
                  <a:lnTo>
                    <a:pt x="198647" y="919538"/>
                  </a:lnTo>
                  <a:lnTo>
                    <a:pt x="184247" y="873148"/>
                  </a:lnTo>
                  <a:lnTo>
                    <a:pt x="172775" y="759342"/>
                  </a:lnTo>
                  <a:lnTo>
                    <a:pt x="0" y="724473"/>
                  </a:lnTo>
                  <a:lnTo>
                    <a:pt x="37023" y="487761"/>
                  </a:lnTo>
                  <a:lnTo>
                    <a:pt x="218870" y="521640"/>
                  </a:lnTo>
                  <a:lnTo>
                    <a:pt x="218938" y="521419"/>
                  </a:lnTo>
                  <a:cubicBezTo>
                    <a:pt x="234002" y="485806"/>
                    <a:pt x="252431" y="451962"/>
                    <a:pt x="273831" y="420290"/>
                  </a:cubicBezTo>
                  <a:lnTo>
                    <a:pt x="314269" y="371275"/>
                  </a:lnTo>
                  <a:lnTo>
                    <a:pt x="200844" y="226033"/>
                  </a:lnTo>
                  <a:lnTo>
                    <a:pt x="401687" y="71724"/>
                  </a:lnTo>
                  <a:lnTo>
                    <a:pt x="510649" y="218223"/>
                  </a:lnTo>
                  <a:lnTo>
                    <a:pt x="535772" y="204588"/>
                  </a:lnTo>
                  <a:cubicBezTo>
                    <a:pt x="571385" y="189523"/>
                    <a:pt x="608769" y="177828"/>
                    <a:pt x="647526" y="169896"/>
                  </a:cubicBezTo>
                  <a:lnTo>
                    <a:pt x="659917" y="1686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948670" y="3253794"/>
              <a:ext cx="268823" cy="536469"/>
              <a:chOff x="2948670" y="3253794"/>
              <a:chExt cx="268823" cy="536469"/>
            </a:xfrm>
            <a:grpFill/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 flipH="1">
                <a:off x="2948670" y="3376682"/>
                <a:ext cx="268823" cy="413581"/>
              </a:xfrm>
              <a:custGeom>
                <a:avLst/>
                <a:gdLst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396874 w 1228631"/>
                  <a:gd name="connsiteY13" fmla="*/ 1423317 h 2412898"/>
                  <a:gd name="connsiteX14" fmla="*/ 405123 w 1228631"/>
                  <a:gd name="connsiteY14" fmla="*/ 1428879 h 2412898"/>
                  <a:gd name="connsiteX15" fmla="*/ 405123 w 1228631"/>
                  <a:gd name="connsiteY15" fmla="*/ 2331444 h 2412898"/>
                  <a:gd name="connsiteX16" fmla="*/ 476794 w 1228631"/>
                  <a:gd name="connsiteY16" fmla="*/ 2403115 h 2412898"/>
                  <a:gd name="connsiteX17" fmla="*/ 522429 w 1228631"/>
                  <a:gd name="connsiteY17" fmla="*/ 2403115 h 2412898"/>
                  <a:gd name="connsiteX18" fmla="*/ 594100 w 1228631"/>
                  <a:gd name="connsiteY18" fmla="*/ 2331444 h 2412898"/>
                  <a:gd name="connsiteX19" fmla="*/ 594100 w 1228631"/>
                  <a:gd name="connsiteY19" fmla="*/ 1445478 h 2412898"/>
                  <a:gd name="connsiteX20" fmla="*/ 655488 w 1228631"/>
                  <a:gd name="connsiteY20" fmla="*/ 1445478 h 2412898"/>
                  <a:gd name="connsiteX21" fmla="*/ 867986 w 1228631"/>
                  <a:gd name="connsiteY21" fmla="*/ 1875616 h 2412898"/>
                  <a:gd name="connsiteX22" fmla="*/ 867986 w 1228631"/>
                  <a:gd name="connsiteY22" fmla="*/ 2341227 h 2412898"/>
                  <a:gd name="connsiteX23" fmla="*/ 939657 w 1228631"/>
                  <a:gd name="connsiteY23" fmla="*/ 2412898 h 2412898"/>
                  <a:gd name="connsiteX24" fmla="*/ 985292 w 1228631"/>
                  <a:gd name="connsiteY24" fmla="*/ 2412898 h 2412898"/>
                  <a:gd name="connsiteX25" fmla="*/ 1056963 w 1228631"/>
                  <a:gd name="connsiteY25" fmla="*/ 2341227 h 2412898"/>
                  <a:gd name="connsiteX26" fmla="*/ 1056963 w 1228631"/>
                  <a:gd name="connsiteY26" fmla="*/ 1835911 h 2412898"/>
                  <a:gd name="connsiteX27" fmla="*/ 1035971 w 1228631"/>
                  <a:gd name="connsiteY27" fmla="*/ 1785232 h 2412898"/>
                  <a:gd name="connsiteX28" fmla="*/ 1033637 w 1228631"/>
                  <a:gd name="connsiteY28" fmla="*/ 1784265 h 2412898"/>
                  <a:gd name="connsiteX29" fmla="*/ 828667 w 1228631"/>
                  <a:gd name="connsiteY29" fmla="*/ 1369367 h 2412898"/>
                  <a:gd name="connsiteX30" fmla="*/ 828667 w 1228631"/>
                  <a:gd name="connsiteY30" fmla="*/ 989110 h 2412898"/>
                  <a:gd name="connsiteX31" fmla="*/ 1093368 w 1228631"/>
                  <a:gd name="connsiteY31" fmla="*/ 1190918 h 2412898"/>
                  <a:gd name="connsiteX32" fmla="*/ 1207681 w 1228631"/>
                  <a:gd name="connsiteY32" fmla="*/ 1175506 h 2412898"/>
                  <a:gd name="connsiteX33" fmla="*/ 1211927 w 1228631"/>
                  <a:gd name="connsiteY33" fmla="*/ 1169937 h 2412898"/>
                  <a:gd name="connsiteX34" fmla="*/ 1196516 w 1228631"/>
                  <a:gd name="connsiteY34" fmla="*/ 1055624 h 2412898"/>
                  <a:gd name="connsiteX35" fmla="*/ 828667 w 1228631"/>
                  <a:gd name="connsiteY35" fmla="*/ 775177 h 2412898"/>
                  <a:gd name="connsiteX36" fmla="*/ 828667 w 1228631"/>
                  <a:gd name="connsiteY36" fmla="*/ 601289 h 2412898"/>
                  <a:gd name="connsiteX37" fmla="*/ 753006 w 1228631"/>
                  <a:gd name="connsiteY37" fmla="*/ 525628 h 2412898"/>
                  <a:gd name="connsiteX38" fmla="*/ 450374 w 1228631"/>
                  <a:gd name="connsiteY38" fmla="*/ 525628 h 2412898"/>
                  <a:gd name="connsiteX39" fmla="*/ 420924 w 1228631"/>
                  <a:gd name="connsiteY39" fmla="*/ 531574 h 2412898"/>
                  <a:gd name="connsiteX40" fmla="*/ 418350 w 1228631"/>
                  <a:gd name="connsiteY40" fmla="*/ 533309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9419 w 1228631"/>
                  <a:gd name="connsiteY27" fmla="*/ 1798720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805947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391595 w 1228631"/>
                  <a:gd name="connsiteY38" fmla="*/ 524597 h 2412898"/>
                  <a:gd name="connsiteX39" fmla="*/ 601682 w 1228631"/>
                  <a:gd name="connsiteY39" fmla="*/ 0 h 2412898"/>
                  <a:gd name="connsiteX40" fmla="*/ 338867 w 1228631"/>
                  <a:gd name="connsiteY40" fmla="*/ 232951 h 2412898"/>
                  <a:gd name="connsiteX41" fmla="*/ 601682 w 1228631"/>
                  <a:gd name="connsiteY41" fmla="*/ 465902 h 2412898"/>
                  <a:gd name="connsiteX42" fmla="*/ 864497 w 1228631"/>
                  <a:gd name="connsiteY42" fmla="*/ 232951 h 2412898"/>
                  <a:gd name="connsiteX43" fmla="*/ 601682 w 1228631"/>
                  <a:gd name="connsiteY43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391595 w 1228631"/>
                  <a:gd name="connsiteY37" fmla="*/ 524597 h 2412898"/>
                  <a:gd name="connsiteX38" fmla="*/ 601682 w 1228631"/>
                  <a:gd name="connsiteY38" fmla="*/ 0 h 2412898"/>
                  <a:gd name="connsiteX39" fmla="*/ 338867 w 1228631"/>
                  <a:gd name="connsiteY39" fmla="*/ 232951 h 2412898"/>
                  <a:gd name="connsiteX40" fmla="*/ 601682 w 1228631"/>
                  <a:gd name="connsiteY40" fmla="*/ 465902 h 2412898"/>
                  <a:gd name="connsiteX41" fmla="*/ 864497 w 1228631"/>
                  <a:gd name="connsiteY41" fmla="*/ 232951 h 2412898"/>
                  <a:gd name="connsiteX42" fmla="*/ 601682 w 1228631"/>
                  <a:gd name="connsiteY42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391595 w 1228631"/>
                  <a:gd name="connsiteY36" fmla="*/ 524597 h 2412898"/>
                  <a:gd name="connsiteX37" fmla="*/ 601682 w 1228631"/>
                  <a:gd name="connsiteY37" fmla="*/ 0 h 2412898"/>
                  <a:gd name="connsiteX38" fmla="*/ 338867 w 1228631"/>
                  <a:gd name="connsiteY38" fmla="*/ 232951 h 2412898"/>
                  <a:gd name="connsiteX39" fmla="*/ 601682 w 1228631"/>
                  <a:gd name="connsiteY39" fmla="*/ 465902 h 2412898"/>
                  <a:gd name="connsiteX40" fmla="*/ 864497 w 1228631"/>
                  <a:gd name="connsiteY40" fmla="*/ 232951 h 2412898"/>
                  <a:gd name="connsiteX41" fmla="*/ 601682 w 1228631"/>
                  <a:gd name="connsiteY41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35721 w 1228631"/>
                  <a:gd name="connsiteY5" fmla="*/ 1242767 h 2412898"/>
                  <a:gd name="connsiteX6" fmla="*/ 124379 w 1228631"/>
                  <a:gd name="connsiteY6" fmla="*/ 1316557 h 2412898"/>
                  <a:gd name="connsiteX7" fmla="*/ 131352 w 1228631"/>
                  <a:gd name="connsiteY7" fmla="*/ 1315919 h 2412898"/>
                  <a:gd name="connsiteX8" fmla="*/ 205142 w 1228631"/>
                  <a:gd name="connsiteY8" fmla="*/ 1227261 h 2412898"/>
                  <a:gd name="connsiteX9" fmla="*/ 173398 w 1228631"/>
                  <a:gd name="connsiteY9" fmla="*/ 880434 h 2412898"/>
                  <a:gd name="connsiteX10" fmla="*/ 374713 w 1228631"/>
                  <a:gd name="connsiteY10" fmla="*/ 723292 h 2412898"/>
                  <a:gd name="connsiteX11" fmla="*/ 374713 w 1228631"/>
                  <a:gd name="connsiteY11" fmla="*/ 1369817 h 2412898"/>
                  <a:gd name="connsiteX12" fmla="*/ 405123 w 1228631"/>
                  <a:gd name="connsiteY12" fmla="*/ 1428879 h 2412898"/>
                  <a:gd name="connsiteX13" fmla="*/ 405123 w 1228631"/>
                  <a:gd name="connsiteY13" fmla="*/ 2331444 h 2412898"/>
                  <a:gd name="connsiteX14" fmla="*/ 476794 w 1228631"/>
                  <a:gd name="connsiteY14" fmla="*/ 2403115 h 2412898"/>
                  <a:gd name="connsiteX15" fmla="*/ 522429 w 1228631"/>
                  <a:gd name="connsiteY15" fmla="*/ 2403115 h 2412898"/>
                  <a:gd name="connsiteX16" fmla="*/ 594100 w 1228631"/>
                  <a:gd name="connsiteY16" fmla="*/ 2331444 h 2412898"/>
                  <a:gd name="connsiteX17" fmla="*/ 594100 w 1228631"/>
                  <a:gd name="connsiteY17" fmla="*/ 1445478 h 2412898"/>
                  <a:gd name="connsiteX18" fmla="*/ 655488 w 1228631"/>
                  <a:gd name="connsiteY18" fmla="*/ 1445478 h 2412898"/>
                  <a:gd name="connsiteX19" fmla="*/ 867986 w 1228631"/>
                  <a:gd name="connsiteY19" fmla="*/ 1875616 h 2412898"/>
                  <a:gd name="connsiteX20" fmla="*/ 867986 w 1228631"/>
                  <a:gd name="connsiteY20" fmla="*/ 2341227 h 2412898"/>
                  <a:gd name="connsiteX21" fmla="*/ 939657 w 1228631"/>
                  <a:gd name="connsiteY21" fmla="*/ 2412898 h 2412898"/>
                  <a:gd name="connsiteX22" fmla="*/ 985292 w 1228631"/>
                  <a:gd name="connsiteY22" fmla="*/ 2412898 h 2412898"/>
                  <a:gd name="connsiteX23" fmla="*/ 1056963 w 1228631"/>
                  <a:gd name="connsiteY23" fmla="*/ 2341227 h 2412898"/>
                  <a:gd name="connsiteX24" fmla="*/ 1056963 w 1228631"/>
                  <a:gd name="connsiteY24" fmla="*/ 1835911 h 2412898"/>
                  <a:gd name="connsiteX25" fmla="*/ 1035971 w 1228631"/>
                  <a:gd name="connsiteY25" fmla="*/ 1785232 h 2412898"/>
                  <a:gd name="connsiteX26" fmla="*/ 828667 w 1228631"/>
                  <a:gd name="connsiteY26" fmla="*/ 1369367 h 2412898"/>
                  <a:gd name="connsiteX27" fmla="*/ 828667 w 1228631"/>
                  <a:gd name="connsiteY27" fmla="*/ 989110 h 2412898"/>
                  <a:gd name="connsiteX28" fmla="*/ 1093368 w 1228631"/>
                  <a:gd name="connsiteY28" fmla="*/ 1190918 h 2412898"/>
                  <a:gd name="connsiteX29" fmla="*/ 1207681 w 1228631"/>
                  <a:gd name="connsiteY29" fmla="*/ 1175506 h 2412898"/>
                  <a:gd name="connsiteX30" fmla="*/ 1211927 w 1228631"/>
                  <a:gd name="connsiteY30" fmla="*/ 1169937 h 2412898"/>
                  <a:gd name="connsiteX31" fmla="*/ 1196516 w 1228631"/>
                  <a:gd name="connsiteY31" fmla="*/ 1055624 h 2412898"/>
                  <a:gd name="connsiteX32" fmla="*/ 828667 w 1228631"/>
                  <a:gd name="connsiteY32" fmla="*/ 775177 h 2412898"/>
                  <a:gd name="connsiteX33" fmla="*/ 828667 w 1228631"/>
                  <a:gd name="connsiteY33" fmla="*/ 601289 h 2412898"/>
                  <a:gd name="connsiteX34" fmla="*/ 753006 w 1228631"/>
                  <a:gd name="connsiteY34" fmla="*/ 525628 h 2412898"/>
                  <a:gd name="connsiteX35" fmla="*/ 391595 w 1228631"/>
                  <a:gd name="connsiteY35" fmla="*/ 524597 h 2412898"/>
                  <a:gd name="connsiteX36" fmla="*/ 601682 w 1228631"/>
                  <a:gd name="connsiteY36" fmla="*/ 0 h 2412898"/>
                  <a:gd name="connsiteX37" fmla="*/ 338867 w 1228631"/>
                  <a:gd name="connsiteY37" fmla="*/ 232951 h 2412898"/>
                  <a:gd name="connsiteX38" fmla="*/ 601682 w 1228631"/>
                  <a:gd name="connsiteY38" fmla="*/ 465902 h 2412898"/>
                  <a:gd name="connsiteX39" fmla="*/ 864497 w 1228631"/>
                  <a:gd name="connsiteY39" fmla="*/ 232951 h 2412898"/>
                  <a:gd name="connsiteX40" fmla="*/ 601682 w 1228631"/>
                  <a:gd name="connsiteY40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2798 w 1229834"/>
                  <a:gd name="connsiteY0" fmla="*/ 524597 h 2412898"/>
                  <a:gd name="connsiteX1" fmla="*/ 332635 w 1229834"/>
                  <a:gd name="connsiteY1" fmla="*/ 541253 h 2412898"/>
                  <a:gd name="connsiteX2" fmla="*/ 31966 w 1229834"/>
                  <a:gd name="connsiteY2" fmla="*/ 775949 h 2412898"/>
                  <a:gd name="connsiteX3" fmla="*/ 2963 w 1229834"/>
                  <a:gd name="connsiteY3" fmla="*/ 855524 h 2412898"/>
                  <a:gd name="connsiteX4" fmla="*/ 36924 w 1229834"/>
                  <a:gd name="connsiteY4" fmla="*/ 1242767 h 2412898"/>
                  <a:gd name="connsiteX5" fmla="*/ 125582 w 1229834"/>
                  <a:gd name="connsiteY5" fmla="*/ 1316557 h 2412898"/>
                  <a:gd name="connsiteX6" fmla="*/ 132555 w 1229834"/>
                  <a:gd name="connsiteY6" fmla="*/ 1315919 h 2412898"/>
                  <a:gd name="connsiteX7" fmla="*/ 206345 w 1229834"/>
                  <a:gd name="connsiteY7" fmla="*/ 1227261 h 2412898"/>
                  <a:gd name="connsiteX8" fmla="*/ 174601 w 1229834"/>
                  <a:gd name="connsiteY8" fmla="*/ 880434 h 2412898"/>
                  <a:gd name="connsiteX9" fmla="*/ 375916 w 1229834"/>
                  <a:gd name="connsiteY9" fmla="*/ 723292 h 2412898"/>
                  <a:gd name="connsiteX10" fmla="*/ 375916 w 1229834"/>
                  <a:gd name="connsiteY10" fmla="*/ 1369817 h 2412898"/>
                  <a:gd name="connsiteX11" fmla="*/ 406326 w 1229834"/>
                  <a:gd name="connsiteY11" fmla="*/ 1428879 h 2412898"/>
                  <a:gd name="connsiteX12" fmla="*/ 406326 w 1229834"/>
                  <a:gd name="connsiteY12" fmla="*/ 2331444 h 2412898"/>
                  <a:gd name="connsiteX13" fmla="*/ 477997 w 1229834"/>
                  <a:gd name="connsiteY13" fmla="*/ 2403115 h 2412898"/>
                  <a:gd name="connsiteX14" fmla="*/ 523632 w 1229834"/>
                  <a:gd name="connsiteY14" fmla="*/ 2403115 h 2412898"/>
                  <a:gd name="connsiteX15" fmla="*/ 595303 w 1229834"/>
                  <a:gd name="connsiteY15" fmla="*/ 2331444 h 2412898"/>
                  <a:gd name="connsiteX16" fmla="*/ 595303 w 1229834"/>
                  <a:gd name="connsiteY16" fmla="*/ 1445478 h 2412898"/>
                  <a:gd name="connsiteX17" fmla="*/ 656691 w 1229834"/>
                  <a:gd name="connsiteY17" fmla="*/ 1445478 h 2412898"/>
                  <a:gd name="connsiteX18" fmla="*/ 869189 w 1229834"/>
                  <a:gd name="connsiteY18" fmla="*/ 1875616 h 2412898"/>
                  <a:gd name="connsiteX19" fmla="*/ 869189 w 1229834"/>
                  <a:gd name="connsiteY19" fmla="*/ 2341227 h 2412898"/>
                  <a:gd name="connsiteX20" fmla="*/ 940860 w 1229834"/>
                  <a:gd name="connsiteY20" fmla="*/ 2412898 h 2412898"/>
                  <a:gd name="connsiteX21" fmla="*/ 986495 w 1229834"/>
                  <a:gd name="connsiteY21" fmla="*/ 2412898 h 2412898"/>
                  <a:gd name="connsiteX22" fmla="*/ 1058166 w 1229834"/>
                  <a:gd name="connsiteY22" fmla="*/ 2341227 h 2412898"/>
                  <a:gd name="connsiteX23" fmla="*/ 1058166 w 1229834"/>
                  <a:gd name="connsiteY23" fmla="*/ 1835911 h 2412898"/>
                  <a:gd name="connsiteX24" fmla="*/ 1037174 w 1229834"/>
                  <a:gd name="connsiteY24" fmla="*/ 1785232 h 2412898"/>
                  <a:gd name="connsiteX25" fmla="*/ 829870 w 1229834"/>
                  <a:gd name="connsiteY25" fmla="*/ 1369367 h 2412898"/>
                  <a:gd name="connsiteX26" fmla="*/ 829870 w 1229834"/>
                  <a:gd name="connsiteY26" fmla="*/ 989110 h 2412898"/>
                  <a:gd name="connsiteX27" fmla="*/ 1094571 w 1229834"/>
                  <a:gd name="connsiteY27" fmla="*/ 1190918 h 2412898"/>
                  <a:gd name="connsiteX28" fmla="*/ 1208884 w 1229834"/>
                  <a:gd name="connsiteY28" fmla="*/ 1175506 h 2412898"/>
                  <a:gd name="connsiteX29" fmla="*/ 1213130 w 1229834"/>
                  <a:gd name="connsiteY29" fmla="*/ 1169937 h 2412898"/>
                  <a:gd name="connsiteX30" fmla="*/ 1197719 w 1229834"/>
                  <a:gd name="connsiteY30" fmla="*/ 1055624 h 2412898"/>
                  <a:gd name="connsiteX31" fmla="*/ 829870 w 1229834"/>
                  <a:gd name="connsiteY31" fmla="*/ 775177 h 2412898"/>
                  <a:gd name="connsiteX32" fmla="*/ 829870 w 1229834"/>
                  <a:gd name="connsiteY32" fmla="*/ 601289 h 2412898"/>
                  <a:gd name="connsiteX33" fmla="*/ 754209 w 1229834"/>
                  <a:gd name="connsiteY33" fmla="*/ 525628 h 2412898"/>
                  <a:gd name="connsiteX34" fmla="*/ 392798 w 1229834"/>
                  <a:gd name="connsiteY34" fmla="*/ 524597 h 2412898"/>
                  <a:gd name="connsiteX35" fmla="*/ 602885 w 1229834"/>
                  <a:gd name="connsiteY35" fmla="*/ 0 h 2412898"/>
                  <a:gd name="connsiteX36" fmla="*/ 340070 w 1229834"/>
                  <a:gd name="connsiteY36" fmla="*/ 232951 h 2412898"/>
                  <a:gd name="connsiteX37" fmla="*/ 602885 w 1229834"/>
                  <a:gd name="connsiteY37" fmla="*/ 465902 h 2412898"/>
                  <a:gd name="connsiteX38" fmla="*/ 865700 w 1229834"/>
                  <a:gd name="connsiteY38" fmla="*/ 232951 h 2412898"/>
                  <a:gd name="connsiteX39" fmla="*/ 602885 w 1229834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7 w 1227377"/>
                  <a:gd name="connsiteY11" fmla="*/ 1428880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406077 w 1227377"/>
                  <a:gd name="connsiteY9" fmla="*/ 723291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320764 h 2209065"/>
                  <a:gd name="connsiteX1" fmla="*/ 330178 w 1227377"/>
                  <a:gd name="connsiteY1" fmla="*/ 337420 h 2209065"/>
                  <a:gd name="connsiteX2" fmla="*/ 29509 w 1227377"/>
                  <a:gd name="connsiteY2" fmla="*/ 572116 h 2209065"/>
                  <a:gd name="connsiteX3" fmla="*/ 506 w 1227377"/>
                  <a:gd name="connsiteY3" fmla="*/ 651691 h 2209065"/>
                  <a:gd name="connsiteX4" fmla="*/ 34467 w 1227377"/>
                  <a:gd name="connsiteY4" fmla="*/ 1038934 h 2209065"/>
                  <a:gd name="connsiteX5" fmla="*/ 123125 w 1227377"/>
                  <a:gd name="connsiteY5" fmla="*/ 1112724 h 2209065"/>
                  <a:gd name="connsiteX6" fmla="*/ 130098 w 1227377"/>
                  <a:gd name="connsiteY6" fmla="*/ 1112086 h 2209065"/>
                  <a:gd name="connsiteX7" fmla="*/ 203888 w 1227377"/>
                  <a:gd name="connsiteY7" fmla="*/ 1023428 h 2209065"/>
                  <a:gd name="connsiteX8" fmla="*/ 172144 w 1227377"/>
                  <a:gd name="connsiteY8" fmla="*/ 676601 h 2209065"/>
                  <a:gd name="connsiteX9" fmla="*/ 406077 w 1227377"/>
                  <a:gd name="connsiteY9" fmla="*/ 519458 h 2209065"/>
                  <a:gd name="connsiteX10" fmla="*/ 403867 w 1227377"/>
                  <a:gd name="connsiteY10" fmla="*/ 1225047 h 2209065"/>
                  <a:gd name="connsiteX11" fmla="*/ 403869 w 1227377"/>
                  <a:gd name="connsiteY11" fmla="*/ 2127611 h 2209065"/>
                  <a:gd name="connsiteX12" fmla="*/ 475540 w 1227377"/>
                  <a:gd name="connsiteY12" fmla="*/ 2199282 h 2209065"/>
                  <a:gd name="connsiteX13" fmla="*/ 521175 w 1227377"/>
                  <a:gd name="connsiteY13" fmla="*/ 2199282 h 2209065"/>
                  <a:gd name="connsiteX14" fmla="*/ 592846 w 1227377"/>
                  <a:gd name="connsiteY14" fmla="*/ 2127611 h 2209065"/>
                  <a:gd name="connsiteX15" fmla="*/ 592846 w 1227377"/>
                  <a:gd name="connsiteY15" fmla="*/ 1241645 h 2209065"/>
                  <a:gd name="connsiteX16" fmla="*/ 654234 w 1227377"/>
                  <a:gd name="connsiteY16" fmla="*/ 1241645 h 2209065"/>
                  <a:gd name="connsiteX17" fmla="*/ 866732 w 1227377"/>
                  <a:gd name="connsiteY17" fmla="*/ 1671783 h 2209065"/>
                  <a:gd name="connsiteX18" fmla="*/ 866732 w 1227377"/>
                  <a:gd name="connsiteY18" fmla="*/ 2137394 h 2209065"/>
                  <a:gd name="connsiteX19" fmla="*/ 938403 w 1227377"/>
                  <a:gd name="connsiteY19" fmla="*/ 2209065 h 2209065"/>
                  <a:gd name="connsiteX20" fmla="*/ 984038 w 1227377"/>
                  <a:gd name="connsiteY20" fmla="*/ 2209065 h 2209065"/>
                  <a:gd name="connsiteX21" fmla="*/ 1055709 w 1227377"/>
                  <a:gd name="connsiteY21" fmla="*/ 2137394 h 2209065"/>
                  <a:gd name="connsiteX22" fmla="*/ 1055709 w 1227377"/>
                  <a:gd name="connsiteY22" fmla="*/ 1632078 h 2209065"/>
                  <a:gd name="connsiteX23" fmla="*/ 1034717 w 1227377"/>
                  <a:gd name="connsiteY23" fmla="*/ 1581399 h 2209065"/>
                  <a:gd name="connsiteX24" fmla="*/ 827413 w 1227377"/>
                  <a:gd name="connsiteY24" fmla="*/ 1165534 h 2209065"/>
                  <a:gd name="connsiteX25" fmla="*/ 827413 w 1227377"/>
                  <a:gd name="connsiteY25" fmla="*/ 785277 h 2209065"/>
                  <a:gd name="connsiteX26" fmla="*/ 1092114 w 1227377"/>
                  <a:gd name="connsiteY26" fmla="*/ 987085 h 2209065"/>
                  <a:gd name="connsiteX27" fmla="*/ 1206427 w 1227377"/>
                  <a:gd name="connsiteY27" fmla="*/ 971673 h 2209065"/>
                  <a:gd name="connsiteX28" fmla="*/ 1210673 w 1227377"/>
                  <a:gd name="connsiteY28" fmla="*/ 966104 h 2209065"/>
                  <a:gd name="connsiteX29" fmla="*/ 1195262 w 1227377"/>
                  <a:gd name="connsiteY29" fmla="*/ 851791 h 2209065"/>
                  <a:gd name="connsiteX30" fmla="*/ 827413 w 1227377"/>
                  <a:gd name="connsiteY30" fmla="*/ 571344 h 2209065"/>
                  <a:gd name="connsiteX31" fmla="*/ 827413 w 1227377"/>
                  <a:gd name="connsiteY31" fmla="*/ 397456 h 2209065"/>
                  <a:gd name="connsiteX32" fmla="*/ 751752 w 1227377"/>
                  <a:gd name="connsiteY32" fmla="*/ 321795 h 2209065"/>
                  <a:gd name="connsiteX33" fmla="*/ 390341 w 1227377"/>
                  <a:gd name="connsiteY33" fmla="*/ 320764 h 2209065"/>
                  <a:gd name="connsiteX34" fmla="*/ 863243 w 1227377"/>
                  <a:gd name="connsiteY34" fmla="*/ 29118 h 2209065"/>
                  <a:gd name="connsiteX35" fmla="*/ 337613 w 1227377"/>
                  <a:gd name="connsiteY35" fmla="*/ 29118 h 2209065"/>
                  <a:gd name="connsiteX36" fmla="*/ 600428 w 1227377"/>
                  <a:gd name="connsiteY36" fmla="*/ 262069 h 2209065"/>
                  <a:gd name="connsiteX37" fmla="*/ 863243 w 1227377"/>
                  <a:gd name="connsiteY37" fmla="*/ 29118 h 2209065"/>
                  <a:gd name="connsiteX0" fmla="*/ 390341 w 1227377"/>
                  <a:gd name="connsiteY0" fmla="*/ 291648 h 2179949"/>
                  <a:gd name="connsiteX1" fmla="*/ 330178 w 1227377"/>
                  <a:gd name="connsiteY1" fmla="*/ 308304 h 2179949"/>
                  <a:gd name="connsiteX2" fmla="*/ 29509 w 1227377"/>
                  <a:gd name="connsiteY2" fmla="*/ 543000 h 2179949"/>
                  <a:gd name="connsiteX3" fmla="*/ 506 w 1227377"/>
                  <a:gd name="connsiteY3" fmla="*/ 622575 h 2179949"/>
                  <a:gd name="connsiteX4" fmla="*/ 34467 w 1227377"/>
                  <a:gd name="connsiteY4" fmla="*/ 1009818 h 2179949"/>
                  <a:gd name="connsiteX5" fmla="*/ 123125 w 1227377"/>
                  <a:gd name="connsiteY5" fmla="*/ 1083608 h 2179949"/>
                  <a:gd name="connsiteX6" fmla="*/ 130098 w 1227377"/>
                  <a:gd name="connsiteY6" fmla="*/ 1082970 h 2179949"/>
                  <a:gd name="connsiteX7" fmla="*/ 203888 w 1227377"/>
                  <a:gd name="connsiteY7" fmla="*/ 994312 h 2179949"/>
                  <a:gd name="connsiteX8" fmla="*/ 172144 w 1227377"/>
                  <a:gd name="connsiteY8" fmla="*/ 647485 h 2179949"/>
                  <a:gd name="connsiteX9" fmla="*/ 406077 w 1227377"/>
                  <a:gd name="connsiteY9" fmla="*/ 490342 h 2179949"/>
                  <a:gd name="connsiteX10" fmla="*/ 403867 w 1227377"/>
                  <a:gd name="connsiteY10" fmla="*/ 1195931 h 2179949"/>
                  <a:gd name="connsiteX11" fmla="*/ 403869 w 1227377"/>
                  <a:gd name="connsiteY11" fmla="*/ 2098495 h 2179949"/>
                  <a:gd name="connsiteX12" fmla="*/ 475540 w 1227377"/>
                  <a:gd name="connsiteY12" fmla="*/ 2170166 h 2179949"/>
                  <a:gd name="connsiteX13" fmla="*/ 521175 w 1227377"/>
                  <a:gd name="connsiteY13" fmla="*/ 2170166 h 2179949"/>
                  <a:gd name="connsiteX14" fmla="*/ 592846 w 1227377"/>
                  <a:gd name="connsiteY14" fmla="*/ 2098495 h 2179949"/>
                  <a:gd name="connsiteX15" fmla="*/ 592846 w 1227377"/>
                  <a:gd name="connsiteY15" fmla="*/ 1212529 h 2179949"/>
                  <a:gd name="connsiteX16" fmla="*/ 654234 w 1227377"/>
                  <a:gd name="connsiteY16" fmla="*/ 1212529 h 2179949"/>
                  <a:gd name="connsiteX17" fmla="*/ 866732 w 1227377"/>
                  <a:gd name="connsiteY17" fmla="*/ 1642667 h 2179949"/>
                  <a:gd name="connsiteX18" fmla="*/ 866732 w 1227377"/>
                  <a:gd name="connsiteY18" fmla="*/ 2108278 h 2179949"/>
                  <a:gd name="connsiteX19" fmla="*/ 938403 w 1227377"/>
                  <a:gd name="connsiteY19" fmla="*/ 2179949 h 2179949"/>
                  <a:gd name="connsiteX20" fmla="*/ 984038 w 1227377"/>
                  <a:gd name="connsiteY20" fmla="*/ 2179949 h 2179949"/>
                  <a:gd name="connsiteX21" fmla="*/ 1055709 w 1227377"/>
                  <a:gd name="connsiteY21" fmla="*/ 2108278 h 2179949"/>
                  <a:gd name="connsiteX22" fmla="*/ 1055709 w 1227377"/>
                  <a:gd name="connsiteY22" fmla="*/ 1602962 h 2179949"/>
                  <a:gd name="connsiteX23" fmla="*/ 1034717 w 1227377"/>
                  <a:gd name="connsiteY23" fmla="*/ 1552283 h 2179949"/>
                  <a:gd name="connsiteX24" fmla="*/ 827413 w 1227377"/>
                  <a:gd name="connsiteY24" fmla="*/ 1136418 h 2179949"/>
                  <a:gd name="connsiteX25" fmla="*/ 827413 w 1227377"/>
                  <a:gd name="connsiteY25" fmla="*/ 756161 h 2179949"/>
                  <a:gd name="connsiteX26" fmla="*/ 1092114 w 1227377"/>
                  <a:gd name="connsiteY26" fmla="*/ 957969 h 2179949"/>
                  <a:gd name="connsiteX27" fmla="*/ 1206427 w 1227377"/>
                  <a:gd name="connsiteY27" fmla="*/ 942557 h 2179949"/>
                  <a:gd name="connsiteX28" fmla="*/ 1210673 w 1227377"/>
                  <a:gd name="connsiteY28" fmla="*/ 936988 h 2179949"/>
                  <a:gd name="connsiteX29" fmla="*/ 1195262 w 1227377"/>
                  <a:gd name="connsiteY29" fmla="*/ 822675 h 2179949"/>
                  <a:gd name="connsiteX30" fmla="*/ 827413 w 1227377"/>
                  <a:gd name="connsiteY30" fmla="*/ 542228 h 2179949"/>
                  <a:gd name="connsiteX31" fmla="*/ 827413 w 1227377"/>
                  <a:gd name="connsiteY31" fmla="*/ 368340 h 2179949"/>
                  <a:gd name="connsiteX32" fmla="*/ 751752 w 1227377"/>
                  <a:gd name="connsiteY32" fmla="*/ 292679 h 2179949"/>
                  <a:gd name="connsiteX33" fmla="*/ 390341 w 1227377"/>
                  <a:gd name="connsiteY33" fmla="*/ 291648 h 2179949"/>
                  <a:gd name="connsiteX34" fmla="*/ 863243 w 1227377"/>
                  <a:gd name="connsiteY34" fmla="*/ 2 h 2179949"/>
                  <a:gd name="connsiteX35" fmla="*/ 600428 w 1227377"/>
                  <a:gd name="connsiteY35" fmla="*/ 232953 h 2179949"/>
                  <a:gd name="connsiteX36" fmla="*/ 863243 w 1227377"/>
                  <a:gd name="connsiteY36" fmla="*/ 2 h 2179949"/>
                  <a:gd name="connsiteX0" fmla="*/ 390341 w 1227377"/>
                  <a:gd name="connsiteY0" fmla="*/ 2 h 1888303"/>
                  <a:gd name="connsiteX1" fmla="*/ 330178 w 1227377"/>
                  <a:gd name="connsiteY1" fmla="*/ 16658 h 1888303"/>
                  <a:gd name="connsiteX2" fmla="*/ 29509 w 1227377"/>
                  <a:gd name="connsiteY2" fmla="*/ 251354 h 1888303"/>
                  <a:gd name="connsiteX3" fmla="*/ 506 w 1227377"/>
                  <a:gd name="connsiteY3" fmla="*/ 330929 h 1888303"/>
                  <a:gd name="connsiteX4" fmla="*/ 34467 w 1227377"/>
                  <a:gd name="connsiteY4" fmla="*/ 718172 h 1888303"/>
                  <a:gd name="connsiteX5" fmla="*/ 123125 w 1227377"/>
                  <a:gd name="connsiteY5" fmla="*/ 791962 h 1888303"/>
                  <a:gd name="connsiteX6" fmla="*/ 130098 w 1227377"/>
                  <a:gd name="connsiteY6" fmla="*/ 791324 h 1888303"/>
                  <a:gd name="connsiteX7" fmla="*/ 203888 w 1227377"/>
                  <a:gd name="connsiteY7" fmla="*/ 702666 h 1888303"/>
                  <a:gd name="connsiteX8" fmla="*/ 172144 w 1227377"/>
                  <a:gd name="connsiteY8" fmla="*/ 355839 h 1888303"/>
                  <a:gd name="connsiteX9" fmla="*/ 406077 w 1227377"/>
                  <a:gd name="connsiteY9" fmla="*/ 198696 h 1888303"/>
                  <a:gd name="connsiteX10" fmla="*/ 403867 w 1227377"/>
                  <a:gd name="connsiteY10" fmla="*/ 904285 h 1888303"/>
                  <a:gd name="connsiteX11" fmla="*/ 403869 w 1227377"/>
                  <a:gd name="connsiteY11" fmla="*/ 1806849 h 1888303"/>
                  <a:gd name="connsiteX12" fmla="*/ 475540 w 1227377"/>
                  <a:gd name="connsiteY12" fmla="*/ 1878520 h 1888303"/>
                  <a:gd name="connsiteX13" fmla="*/ 521175 w 1227377"/>
                  <a:gd name="connsiteY13" fmla="*/ 1878520 h 1888303"/>
                  <a:gd name="connsiteX14" fmla="*/ 592846 w 1227377"/>
                  <a:gd name="connsiteY14" fmla="*/ 1806849 h 1888303"/>
                  <a:gd name="connsiteX15" fmla="*/ 592846 w 1227377"/>
                  <a:gd name="connsiteY15" fmla="*/ 920883 h 1888303"/>
                  <a:gd name="connsiteX16" fmla="*/ 654234 w 1227377"/>
                  <a:gd name="connsiteY16" fmla="*/ 920883 h 1888303"/>
                  <a:gd name="connsiteX17" fmla="*/ 866732 w 1227377"/>
                  <a:gd name="connsiteY17" fmla="*/ 1351021 h 1888303"/>
                  <a:gd name="connsiteX18" fmla="*/ 866732 w 1227377"/>
                  <a:gd name="connsiteY18" fmla="*/ 1816632 h 1888303"/>
                  <a:gd name="connsiteX19" fmla="*/ 938403 w 1227377"/>
                  <a:gd name="connsiteY19" fmla="*/ 1888303 h 1888303"/>
                  <a:gd name="connsiteX20" fmla="*/ 984038 w 1227377"/>
                  <a:gd name="connsiteY20" fmla="*/ 1888303 h 1888303"/>
                  <a:gd name="connsiteX21" fmla="*/ 1055709 w 1227377"/>
                  <a:gd name="connsiteY21" fmla="*/ 1816632 h 1888303"/>
                  <a:gd name="connsiteX22" fmla="*/ 1055709 w 1227377"/>
                  <a:gd name="connsiteY22" fmla="*/ 1311316 h 1888303"/>
                  <a:gd name="connsiteX23" fmla="*/ 1034717 w 1227377"/>
                  <a:gd name="connsiteY23" fmla="*/ 1260637 h 1888303"/>
                  <a:gd name="connsiteX24" fmla="*/ 827413 w 1227377"/>
                  <a:gd name="connsiteY24" fmla="*/ 844772 h 1888303"/>
                  <a:gd name="connsiteX25" fmla="*/ 827413 w 1227377"/>
                  <a:gd name="connsiteY25" fmla="*/ 464515 h 1888303"/>
                  <a:gd name="connsiteX26" fmla="*/ 1092114 w 1227377"/>
                  <a:gd name="connsiteY26" fmla="*/ 666323 h 1888303"/>
                  <a:gd name="connsiteX27" fmla="*/ 1206427 w 1227377"/>
                  <a:gd name="connsiteY27" fmla="*/ 650911 h 1888303"/>
                  <a:gd name="connsiteX28" fmla="*/ 1210673 w 1227377"/>
                  <a:gd name="connsiteY28" fmla="*/ 645342 h 1888303"/>
                  <a:gd name="connsiteX29" fmla="*/ 1195262 w 1227377"/>
                  <a:gd name="connsiteY29" fmla="*/ 531029 h 1888303"/>
                  <a:gd name="connsiteX30" fmla="*/ 827413 w 1227377"/>
                  <a:gd name="connsiteY30" fmla="*/ 250582 h 1888303"/>
                  <a:gd name="connsiteX31" fmla="*/ 827413 w 1227377"/>
                  <a:gd name="connsiteY31" fmla="*/ 76694 h 1888303"/>
                  <a:gd name="connsiteX32" fmla="*/ 751752 w 1227377"/>
                  <a:gd name="connsiteY32" fmla="*/ 1033 h 1888303"/>
                  <a:gd name="connsiteX33" fmla="*/ 390341 w 1227377"/>
                  <a:gd name="connsiteY33" fmla="*/ 2 h 188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27377" h="1888303">
                    <a:moveTo>
                      <a:pt x="390341" y="2"/>
                    </a:moveTo>
                    <a:lnTo>
                      <a:pt x="330178" y="16658"/>
                    </a:lnTo>
                    <a:lnTo>
                      <a:pt x="29509" y="251354"/>
                    </a:lnTo>
                    <a:cubicBezTo>
                      <a:pt x="-3754" y="283496"/>
                      <a:pt x="-320" y="305164"/>
                      <a:pt x="506" y="330929"/>
                    </a:cubicBezTo>
                    <a:cubicBezTo>
                      <a:pt x="6460" y="399679"/>
                      <a:pt x="24150" y="625433"/>
                      <a:pt x="34467" y="718172"/>
                    </a:cubicBezTo>
                    <a:cubicBezTo>
                      <a:pt x="38573" y="763031"/>
                      <a:pt x="78266" y="796068"/>
                      <a:pt x="123125" y="791962"/>
                    </a:cubicBezTo>
                    <a:lnTo>
                      <a:pt x="130098" y="791324"/>
                    </a:lnTo>
                    <a:cubicBezTo>
                      <a:pt x="174957" y="787218"/>
                      <a:pt x="207994" y="747525"/>
                      <a:pt x="203888" y="702666"/>
                    </a:cubicBezTo>
                    <a:lnTo>
                      <a:pt x="172144" y="355839"/>
                    </a:lnTo>
                    <a:lnTo>
                      <a:pt x="406077" y="198696"/>
                    </a:lnTo>
                    <a:cubicBezTo>
                      <a:pt x="405340" y="433892"/>
                      <a:pt x="404604" y="669089"/>
                      <a:pt x="403867" y="904285"/>
                    </a:cubicBezTo>
                    <a:cubicBezTo>
                      <a:pt x="403867" y="1205140"/>
                      <a:pt x="403869" y="1505994"/>
                      <a:pt x="403869" y="1806849"/>
                    </a:cubicBezTo>
                    <a:cubicBezTo>
                      <a:pt x="403869" y="1846432"/>
                      <a:pt x="435957" y="1878520"/>
                      <a:pt x="475540" y="1878520"/>
                    </a:cubicBezTo>
                    <a:lnTo>
                      <a:pt x="521175" y="1878520"/>
                    </a:lnTo>
                    <a:cubicBezTo>
                      <a:pt x="560758" y="1878520"/>
                      <a:pt x="592846" y="1846432"/>
                      <a:pt x="592846" y="1806849"/>
                    </a:cubicBezTo>
                    <a:lnTo>
                      <a:pt x="592846" y="920883"/>
                    </a:lnTo>
                    <a:lnTo>
                      <a:pt x="654234" y="920883"/>
                    </a:lnTo>
                    <a:lnTo>
                      <a:pt x="866732" y="1351021"/>
                    </a:lnTo>
                    <a:lnTo>
                      <a:pt x="866732" y="1816632"/>
                    </a:lnTo>
                    <a:cubicBezTo>
                      <a:pt x="866732" y="1856215"/>
                      <a:pt x="898820" y="1888303"/>
                      <a:pt x="938403" y="1888303"/>
                    </a:cubicBezTo>
                    <a:lnTo>
                      <a:pt x="984038" y="1888303"/>
                    </a:lnTo>
                    <a:cubicBezTo>
                      <a:pt x="1023621" y="1888303"/>
                      <a:pt x="1055709" y="1856215"/>
                      <a:pt x="1055709" y="1816632"/>
                    </a:cubicBezTo>
                    <a:lnTo>
                      <a:pt x="1055709" y="1311316"/>
                    </a:lnTo>
                    <a:cubicBezTo>
                      <a:pt x="1054265" y="1294416"/>
                      <a:pt x="1043351" y="1280834"/>
                      <a:pt x="1034717" y="1260637"/>
                    </a:cubicBezTo>
                    <a:lnTo>
                      <a:pt x="827413" y="844772"/>
                    </a:lnTo>
                    <a:lnTo>
                      <a:pt x="827413" y="464515"/>
                    </a:lnTo>
                    <a:lnTo>
                      <a:pt x="1092114" y="666323"/>
                    </a:lnTo>
                    <a:cubicBezTo>
                      <a:pt x="1127937" y="693634"/>
                      <a:pt x="1179116" y="686734"/>
                      <a:pt x="1206427" y="650911"/>
                    </a:cubicBezTo>
                    <a:lnTo>
                      <a:pt x="1210673" y="645342"/>
                    </a:lnTo>
                    <a:cubicBezTo>
                      <a:pt x="1237984" y="609520"/>
                      <a:pt x="1231084" y="558340"/>
                      <a:pt x="1195262" y="531029"/>
                    </a:cubicBezTo>
                    <a:lnTo>
                      <a:pt x="827413" y="250582"/>
                    </a:lnTo>
                    <a:lnTo>
                      <a:pt x="827413" y="76694"/>
                    </a:lnTo>
                    <a:cubicBezTo>
                      <a:pt x="827413" y="34908"/>
                      <a:pt x="793538" y="1033"/>
                      <a:pt x="751752" y="1033"/>
                    </a:cubicBezTo>
                    <a:lnTo>
                      <a:pt x="3903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29677" y="3253794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51639" y="3197673"/>
              <a:ext cx="268823" cy="540487"/>
              <a:chOff x="3251639" y="3197673"/>
              <a:chExt cx="268823" cy="540487"/>
            </a:xfrm>
            <a:grpFill/>
          </p:grpSpPr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 flipH="1">
                <a:off x="3251639" y="3324579"/>
                <a:ext cx="268823" cy="413581"/>
              </a:xfrm>
              <a:custGeom>
                <a:avLst/>
                <a:gdLst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396874 w 1228631"/>
                  <a:gd name="connsiteY13" fmla="*/ 1423317 h 2412898"/>
                  <a:gd name="connsiteX14" fmla="*/ 405123 w 1228631"/>
                  <a:gd name="connsiteY14" fmla="*/ 1428879 h 2412898"/>
                  <a:gd name="connsiteX15" fmla="*/ 405123 w 1228631"/>
                  <a:gd name="connsiteY15" fmla="*/ 2331444 h 2412898"/>
                  <a:gd name="connsiteX16" fmla="*/ 476794 w 1228631"/>
                  <a:gd name="connsiteY16" fmla="*/ 2403115 h 2412898"/>
                  <a:gd name="connsiteX17" fmla="*/ 522429 w 1228631"/>
                  <a:gd name="connsiteY17" fmla="*/ 2403115 h 2412898"/>
                  <a:gd name="connsiteX18" fmla="*/ 594100 w 1228631"/>
                  <a:gd name="connsiteY18" fmla="*/ 2331444 h 2412898"/>
                  <a:gd name="connsiteX19" fmla="*/ 594100 w 1228631"/>
                  <a:gd name="connsiteY19" fmla="*/ 1445478 h 2412898"/>
                  <a:gd name="connsiteX20" fmla="*/ 655488 w 1228631"/>
                  <a:gd name="connsiteY20" fmla="*/ 1445478 h 2412898"/>
                  <a:gd name="connsiteX21" fmla="*/ 867986 w 1228631"/>
                  <a:gd name="connsiteY21" fmla="*/ 1875616 h 2412898"/>
                  <a:gd name="connsiteX22" fmla="*/ 867986 w 1228631"/>
                  <a:gd name="connsiteY22" fmla="*/ 2341227 h 2412898"/>
                  <a:gd name="connsiteX23" fmla="*/ 939657 w 1228631"/>
                  <a:gd name="connsiteY23" fmla="*/ 2412898 h 2412898"/>
                  <a:gd name="connsiteX24" fmla="*/ 985292 w 1228631"/>
                  <a:gd name="connsiteY24" fmla="*/ 2412898 h 2412898"/>
                  <a:gd name="connsiteX25" fmla="*/ 1056963 w 1228631"/>
                  <a:gd name="connsiteY25" fmla="*/ 2341227 h 2412898"/>
                  <a:gd name="connsiteX26" fmla="*/ 1056963 w 1228631"/>
                  <a:gd name="connsiteY26" fmla="*/ 1835911 h 2412898"/>
                  <a:gd name="connsiteX27" fmla="*/ 1035971 w 1228631"/>
                  <a:gd name="connsiteY27" fmla="*/ 1785232 h 2412898"/>
                  <a:gd name="connsiteX28" fmla="*/ 1033637 w 1228631"/>
                  <a:gd name="connsiteY28" fmla="*/ 1784265 h 2412898"/>
                  <a:gd name="connsiteX29" fmla="*/ 828667 w 1228631"/>
                  <a:gd name="connsiteY29" fmla="*/ 1369367 h 2412898"/>
                  <a:gd name="connsiteX30" fmla="*/ 828667 w 1228631"/>
                  <a:gd name="connsiteY30" fmla="*/ 989110 h 2412898"/>
                  <a:gd name="connsiteX31" fmla="*/ 1093368 w 1228631"/>
                  <a:gd name="connsiteY31" fmla="*/ 1190918 h 2412898"/>
                  <a:gd name="connsiteX32" fmla="*/ 1207681 w 1228631"/>
                  <a:gd name="connsiteY32" fmla="*/ 1175506 h 2412898"/>
                  <a:gd name="connsiteX33" fmla="*/ 1211927 w 1228631"/>
                  <a:gd name="connsiteY33" fmla="*/ 1169937 h 2412898"/>
                  <a:gd name="connsiteX34" fmla="*/ 1196516 w 1228631"/>
                  <a:gd name="connsiteY34" fmla="*/ 1055624 h 2412898"/>
                  <a:gd name="connsiteX35" fmla="*/ 828667 w 1228631"/>
                  <a:gd name="connsiteY35" fmla="*/ 775177 h 2412898"/>
                  <a:gd name="connsiteX36" fmla="*/ 828667 w 1228631"/>
                  <a:gd name="connsiteY36" fmla="*/ 601289 h 2412898"/>
                  <a:gd name="connsiteX37" fmla="*/ 753006 w 1228631"/>
                  <a:gd name="connsiteY37" fmla="*/ 525628 h 2412898"/>
                  <a:gd name="connsiteX38" fmla="*/ 450374 w 1228631"/>
                  <a:gd name="connsiteY38" fmla="*/ 525628 h 2412898"/>
                  <a:gd name="connsiteX39" fmla="*/ 420924 w 1228631"/>
                  <a:gd name="connsiteY39" fmla="*/ 531574 h 2412898"/>
                  <a:gd name="connsiteX40" fmla="*/ 418350 w 1228631"/>
                  <a:gd name="connsiteY40" fmla="*/ 533309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9419 w 1228631"/>
                  <a:gd name="connsiteY27" fmla="*/ 1798720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805947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391595 w 1228631"/>
                  <a:gd name="connsiteY38" fmla="*/ 524597 h 2412898"/>
                  <a:gd name="connsiteX39" fmla="*/ 601682 w 1228631"/>
                  <a:gd name="connsiteY39" fmla="*/ 0 h 2412898"/>
                  <a:gd name="connsiteX40" fmla="*/ 338867 w 1228631"/>
                  <a:gd name="connsiteY40" fmla="*/ 232951 h 2412898"/>
                  <a:gd name="connsiteX41" fmla="*/ 601682 w 1228631"/>
                  <a:gd name="connsiteY41" fmla="*/ 465902 h 2412898"/>
                  <a:gd name="connsiteX42" fmla="*/ 864497 w 1228631"/>
                  <a:gd name="connsiteY42" fmla="*/ 232951 h 2412898"/>
                  <a:gd name="connsiteX43" fmla="*/ 601682 w 1228631"/>
                  <a:gd name="connsiteY43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391595 w 1228631"/>
                  <a:gd name="connsiteY37" fmla="*/ 524597 h 2412898"/>
                  <a:gd name="connsiteX38" fmla="*/ 601682 w 1228631"/>
                  <a:gd name="connsiteY38" fmla="*/ 0 h 2412898"/>
                  <a:gd name="connsiteX39" fmla="*/ 338867 w 1228631"/>
                  <a:gd name="connsiteY39" fmla="*/ 232951 h 2412898"/>
                  <a:gd name="connsiteX40" fmla="*/ 601682 w 1228631"/>
                  <a:gd name="connsiteY40" fmla="*/ 465902 h 2412898"/>
                  <a:gd name="connsiteX41" fmla="*/ 864497 w 1228631"/>
                  <a:gd name="connsiteY41" fmla="*/ 232951 h 2412898"/>
                  <a:gd name="connsiteX42" fmla="*/ 601682 w 1228631"/>
                  <a:gd name="connsiteY42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391595 w 1228631"/>
                  <a:gd name="connsiteY36" fmla="*/ 524597 h 2412898"/>
                  <a:gd name="connsiteX37" fmla="*/ 601682 w 1228631"/>
                  <a:gd name="connsiteY37" fmla="*/ 0 h 2412898"/>
                  <a:gd name="connsiteX38" fmla="*/ 338867 w 1228631"/>
                  <a:gd name="connsiteY38" fmla="*/ 232951 h 2412898"/>
                  <a:gd name="connsiteX39" fmla="*/ 601682 w 1228631"/>
                  <a:gd name="connsiteY39" fmla="*/ 465902 h 2412898"/>
                  <a:gd name="connsiteX40" fmla="*/ 864497 w 1228631"/>
                  <a:gd name="connsiteY40" fmla="*/ 232951 h 2412898"/>
                  <a:gd name="connsiteX41" fmla="*/ 601682 w 1228631"/>
                  <a:gd name="connsiteY41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35721 w 1228631"/>
                  <a:gd name="connsiteY5" fmla="*/ 1242767 h 2412898"/>
                  <a:gd name="connsiteX6" fmla="*/ 124379 w 1228631"/>
                  <a:gd name="connsiteY6" fmla="*/ 1316557 h 2412898"/>
                  <a:gd name="connsiteX7" fmla="*/ 131352 w 1228631"/>
                  <a:gd name="connsiteY7" fmla="*/ 1315919 h 2412898"/>
                  <a:gd name="connsiteX8" fmla="*/ 205142 w 1228631"/>
                  <a:gd name="connsiteY8" fmla="*/ 1227261 h 2412898"/>
                  <a:gd name="connsiteX9" fmla="*/ 173398 w 1228631"/>
                  <a:gd name="connsiteY9" fmla="*/ 880434 h 2412898"/>
                  <a:gd name="connsiteX10" fmla="*/ 374713 w 1228631"/>
                  <a:gd name="connsiteY10" fmla="*/ 723292 h 2412898"/>
                  <a:gd name="connsiteX11" fmla="*/ 374713 w 1228631"/>
                  <a:gd name="connsiteY11" fmla="*/ 1369817 h 2412898"/>
                  <a:gd name="connsiteX12" fmla="*/ 405123 w 1228631"/>
                  <a:gd name="connsiteY12" fmla="*/ 1428879 h 2412898"/>
                  <a:gd name="connsiteX13" fmla="*/ 405123 w 1228631"/>
                  <a:gd name="connsiteY13" fmla="*/ 2331444 h 2412898"/>
                  <a:gd name="connsiteX14" fmla="*/ 476794 w 1228631"/>
                  <a:gd name="connsiteY14" fmla="*/ 2403115 h 2412898"/>
                  <a:gd name="connsiteX15" fmla="*/ 522429 w 1228631"/>
                  <a:gd name="connsiteY15" fmla="*/ 2403115 h 2412898"/>
                  <a:gd name="connsiteX16" fmla="*/ 594100 w 1228631"/>
                  <a:gd name="connsiteY16" fmla="*/ 2331444 h 2412898"/>
                  <a:gd name="connsiteX17" fmla="*/ 594100 w 1228631"/>
                  <a:gd name="connsiteY17" fmla="*/ 1445478 h 2412898"/>
                  <a:gd name="connsiteX18" fmla="*/ 655488 w 1228631"/>
                  <a:gd name="connsiteY18" fmla="*/ 1445478 h 2412898"/>
                  <a:gd name="connsiteX19" fmla="*/ 867986 w 1228631"/>
                  <a:gd name="connsiteY19" fmla="*/ 1875616 h 2412898"/>
                  <a:gd name="connsiteX20" fmla="*/ 867986 w 1228631"/>
                  <a:gd name="connsiteY20" fmla="*/ 2341227 h 2412898"/>
                  <a:gd name="connsiteX21" fmla="*/ 939657 w 1228631"/>
                  <a:gd name="connsiteY21" fmla="*/ 2412898 h 2412898"/>
                  <a:gd name="connsiteX22" fmla="*/ 985292 w 1228631"/>
                  <a:gd name="connsiteY22" fmla="*/ 2412898 h 2412898"/>
                  <a:gd name="connsiteX23" fmla="*/ 1056963 w 1228631"/>
                  <a:gd name="connsiteY23" fmla="*/ 2341227 h 2412898"/>
                  <a:gd name="connsiteX24" fmla="*/ 1056963 w 1228631"/>
                  <a:gd name="connsiteY24" fmla="*/ 1835911 h 2412898"/>
                  <a:gd name="connsiteX25" fmla="*/ 1035971 w 1228631"/>
                  <a:gd name="connsiteY25" fmla="*/ 1785232 h 2412898"/>
                  <a:gd name="connsiteX26" fmla="*/ 828667 w 1228631"/>
                  <a:gd name="connsiteY26" fmla="*/ 1369367 h 2412898"/>
                  <a:gd name="connsiteX27" fmla="*/ 828667 w 1228631"/>
                  <a:gd name="connsiteY27" fmla="*/ 989110 h 2412898"/>
                  <a:gd name="connsiteX28" fmla="*/ 1093368 w 1228631"/>
                  <a:gd name="connsiteY28" fmla="*/ 1190918 h 2412898"/>
                  <a:gd name="connsiteX29" fmla="*/ 1207681 w 1228631"/>
                  <a:gd name="connsiteY29" fmla="*/ 1175506 h 2412898"/>
                  <a:gd name="connsiteX30" fmla="*/ 1211927 w 1228631"/>
                  <a:gd name="connsiteY30" fmla="*/ 1169937 h 2412898"/>
                  <a:gd name="connsiteX31" fmla="*/ 1196516 w 1228631"/>
                  <a:gd name="connsiteY31" fmla="*/ 1055624 h 2412898"/>
                  <a:gd name="connsiteX32" fmla="*/ 828667 w 1228631"/>
                  <a:gd name="connsiteY32" fmla="*/ 775177 h 2412898"/>
                  <a:gd name="connsiteX33" fmla="*/ 828667 w 1228631"/>
                  <a:gd name="connsiteY33" fmla="*/ 601289 h 2412898"/>
                  <a:gd name="connsiteX34" fmla="*/ 753006 w 1228631"/>
                  <a:gd name="connsiteY34" fmla="*/ 525628 h 2412898"/>
                  <a:gd name="connsiteX35" fmla="*/ 391595 w 1228631"/>
                  <a:gd name="connsiteY35" fmla="*/ 524597 h 2412898"/>
                  <a:gd name="connsiteX36" fmla="*/ 601682 w 1228631"/>
                  <a:gd name="connsiteY36" fmla="*/ 0 h 2412898"/>
                  <a:gd name="connsiteX37" fmla="*/ 338867 w 1228631"/>
                  <a:gd name="connsiteY37" fmla="*/ 232951 h 2412898"/>
                  <a:gd name="connsiteX38" fmla="*/ 601682 w 1228631"/>
                  <a:gd name="connsiteY38" fmla="*/ 465902 h 2412898"/>
                  <a:gd name="connsiteX39" fmla="*/ 864497 w 1228631"/>
                  <a:gd name="connsiteY39" fmla="*/ 232951 h 2412898"/>
                  <a:gd name="connsiteX40" fmla="*/ 601682 w 1228631"/>
                  <a:gd name="connsiteY40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2798 w 1229834"/>
                  <a:gd name="connsiteY0" fmla="*/ 524597 h 2412898"/>
                  <a:gd name="connsiteX1" fmla="*/ 332635 w 1229834"/>
                  <a:gd name="connsiteY1" fmla="*/ 541253 h 2412898"/>
                  <a:gd name="connsiteX2" fmla="*/ 31966 w 1229834"/>
                  <a:gd name="connsiteY2" fmla="*/ 775949 h 2412898"/>
                  <a:gd name="connsiteX3" fmla="*/ 2963 w 1229834"/>
                  <a:gd name="connsiteY3" fmla="*/ 855524 h 2412898"/>
                  <a:gd name="connsiteX4" fmla="*/ 36924 w 1229834"/>
                  <a:gd name="connsiteY4" fmla="*/ 1242767 h 2412898"/>
                  <a:gd name="connsiteX5" fmla="*/ 125582 w 1229834"/>
                  <a:gd name="connsiteY5" fmla="*/ 1316557 h 2412898"/>
                  <a:gd name="connsiteX6" fmla="*/ 132555 w 1229834"/>
                  <a:gd name="connsiteY6" fmla="*/ 1315919 h 2412898"/>
                  <a:gd name="connsiteX7" fmla="*/ 206345 w 1229834"/>
                  <a:gd name="connsiteY7" fmla="*/ 1227261 h 2412898"/>
                  <a:gd name="connsiteX8" fmla="*/ 174601 w 1229834"/>
                  <a:gd name="connsiteY8" fmla="*/ 880434 h 2412898"/>
                  <a:gd name="connsiteX9" fmla="*/ 375916 w 1229834"/>
                  <a:gd name="connsiteY9" fmla="*/ 723292 h 2412898"/>
                  <a:gd name="connsiteX10" fmla="*/ 375916 w 1229834"/>
                  <a:gd name="connsiteY10" fmla="*/ 1369817 h 2412898"/>
                  <a:gd name="connsiteX11" fmla="*/ 406326 w 1229834"/>
                  <a:gd name="connsiteY11" fmla="*/ 1428879 h 2412898"/>
                  <a:gd name="connsiteX12" fmla="*/ 406326 w 1229834"/>
                  <a:gd name="connsiteY12" fmla="*/ 2331444 h 2412898"/>
                  <a:gd name="connsiteX13" fmla="*/ 477997 w 1229834"/>
                  <a:gd name="connsiteY13" fmla="*/ 2403115 h 2412898"/>
                  <a:gd name="connsiteX14" fmla="*/ 523632 w 1229834"/>
                  <a:gd name="connsiteY14" fmla="*/ 2403115 h 2412898"/>
                  <a:gd name="connsiteX15" fmla="*/ 595303 w 1229834"/>
                  <a:gd name="connsiteY15" fmla="*/ 2331444 h 2412898"/>
                  <a:gd name="connsiteX16" fmla="*/ 595303 w 1229834"/>
                  <a:gd name="connsiteY16" fmla="*/ 1445478 h 2412898"/>
                  <a:gd name="connsiteX17" fmla="*/ 656691 w 1229834"/>
                  <a:gd name="connsiteY17" fmla="*/ 1445478 h 2412898"/>
                  <a:gd name="connsiteX18" fmla="*/ 869189 w 1229834"/>
                  <a:gd name="connsiteY18" fmla="*/ 1875616 h 2412898"/>
                  <a:gd name="connsiteX19" fmla="*/ 869189 w 1229834"/>
                  <a:gd name="connsiteY19" fmla="*/ 2341227 h 2412898"/>
                  <a:gd name="connsiteX20" fmla="*/ 940860 w 1229834"/>
                  <a:gd name="connsiteY20" fmla="*/ 2412898 h 2412898"/>
                  <a:gd name="connsiteX21" fmla="*/ 986495 w 1229834"/>
                  <a:gd name="connsiteY21" fmla="*/ 2412898 h 2412898"/>
                  <a:gd name="connsiteX22" fmla="*/ 1058166 w 1229834"/>
                  <a:gd name="connsiteY22" fmla="*/ 2341227 h 2412898"/>
                  <a:gd name="connsiteX23" fmla="*/ 1058166 w 1229834"/>
                  <a:gd name="connsiteY23" fmla="*/ 1835911 h 2412898"/>
                  <a:gd name="connsiteX24" fmla="*/ 1037174 w 1229834"/>
                  <a:gd name="connsiteY24" fmla="*/ 1785232 h 2412898"/>
                  <a:gd name="connsiteX25" fmla="*/ 829870 w 1229834"/>
                  <a:gd name="connsiteY25" fmla="*/ 1369367 h 2412898"/>
                  <a:gd name="connsiteX26" fmla="*/ 829870 w 1229834"/>
                  <a:gd name="connsiteY26" fmla="*/ 989110 h 2412898"/>
                  <a:gd name="connsiteX27" fmla="*/ 1094571 w 1229834"/>
                  <a:gd name="connsiteY27" fmla="*/ 1190918 h 2412898"/>
                  <a:gd name="connsiteX28" fmla="*/ 1208884 w 1229834"/>
                  <a:gd name="connsiteY28" fmla="*/ 1175506 h 2412898"/>
                  <a:gd name="connsiteX29" fmla="*/ 1213130 w 1229834"/>
                  <a:gd name="connsiteY29" fmla="*/ 1169937 h 2412898"/>
                  <a:gd name="connsiteX30" fmla="*/ 1197719 w 1229834"/>
                  <a:gd name="connsiteY30" fmla="*/ 1055624 h 2412898"/>
                  <a:gd name="connsiteX31" fmla="*/ 829870 w 1229834"/>
                  <a:gd name="connsiteY31" fmla="*/ 775177 h 2412898"/>
                  <a:gd name="connsiteX32" fmla="*/ 829870 w 1229834"/>
                  <a:gd name="connsiteY32" fmla="*/ 601289 h 2412898"/>
                  <a:gd name="connsiteX33" fmla="*/ 754209 w 1229834"/>
                  <a:gd name="connsiteY33" fmla="*/ 525628 h 2412898"/>
                  <a:gd name="connsiteX34" fmla="*/ 392798 w 1229834"/>
                  <a:gd name="connsiteY34" fmla="*/ 524597 h 2412898"/>
                  <a:gd name="connsiteX35" fmla="*/ 602885 w 1229834"/>
                  <a:gd name="connsiteY35" fmla="*/ 0 h 2412898"/>
                  <a:gd name="connsiteX36" fmla="*/ 340070 w 1229834"/>
                  <a:gd name="connsiteY36" fmla="*/ 232951 h 2412898"/>
                  <a:gd name="connsiteX37" fmla="*/ 602885 w 1229834"/>
                  <a:gd name="connsiteY37" fmla="*/ 465902 h 2412898"/>
                  <a:gd name="connsiteX38" fmla="*/ 865700 w 1229834"/>
                  <a:gd name="connsiteY38" fmla="*/ 232951 h 2412898"/>
                  <a:gd name="connsiteX39" fmla="*/ 602885 w 1229834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7 w 1227377"/>
                  <a:gd name="connsiteY11" fmla="*/ 1428880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406077 w 1227377"/>
                  <a:gd name="connsiteY9" fmla="*/ 723291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531071 h 2419372"/>
                  <a:gd name="connsiteX1" fmla="*/ 330178 w 1227377"/>
                  <a:gd name="connsiteY1" fmla="*/ 547727 h 2419372"/>
                  <a:gd name="connsiteX2" fmla="*/ 29509 w 1227377"/>
                  <a:gd name="connsiteY2" fmla="*/ 782423 h 2419372"/>
                  <a:gd name="connsiteX3" fmla="*/ 506 w 1227377"/>
                  <a:gd name="connsiteY3" fmla="*/ 861998 h 2419372"/>
                  <a:gd name="connsiteX4" fmla="*/ 34467 w 1227377"/>
                  <a:gd name="connsiteY4" fmla="*/ 1249241 h 2419372"/>
                  <a:gd name="connsiteX5" fmla="*/ 123125 w 1227377"/>
                  <a:gd name="connsiteY5" fmla="*/ 1323031 h 2419372"/>
                  <a:gd name="connsiteX6" fmla="*/ 130098 w 1227377"/>
                  <a:gd name="connsiteY6" fmla="*/ 1322393 h 2419372"/>
                  <a:gd name="connsiteX7" fmla="*/ 203888 w 1227377"/>
                  <a:gd name="connsiteY7" fmla="*/ 1233735 h 2419372"/>
                  <a:gd name="connsiteX8" fmla="*/ 172144 w 1227377"/>
                  <a:gd name="connsiteY8" fmla="*/ 886908 h 2419372"/>
                  <a:gd name="connsiteX9" fmla="*/ 406077 w 1227377"/>
                  <a:gd name="connsiteY9" fmla="*/ 729765 h 2419372"/>
                  <a:gd name="connsiteX10" fmla="*/ 403867 w 1227377"/>
                  <a:gd name="connsiteY10" fmla="*/ 1435354 h 2419372"/>
                  <a:gd name="connsiteX11" fmla="*/ 403869 w 1227377"/>
                  <a:gd name="connsiteY11" fmla="*/ 2337918 h 2419372"/>
                  <a:gd name="connsiteX12" fmla="*/ 475540 w 1227377"/>
                  <a:gd name="connsiteY12" fmla="*/ 2409589 h 2419372"/>
                  <a:gd name="connsiteX13" fmla="*/ 521175 w 1227377"/>
                  <a:gd name="connsiteY13" fmla="*/ 2409589 h 2419372"/>
                  <a:gd name="connsiteX14" fmla="*/ 592846 w 1227377"/>
                  <a:gd name="connsiteY14" fmla="*/ 2337918 h 2419372"/>
                  <a:gd name="connsiteX15" fmla="*/ 592846 w 1227377"/>
                  <a:gd name="connsiteY15" fmla="*/ 1451952 h 2419372"/>
                  <a:gd name="connsiteX16" fmla="*/ 654234 w 1227377"/>
                  <a:gd name="connsiteY16" fmla="*/ 1451952 h 2419372"/>
                  <a:gd name="connsiteX17" fmla="*/ 866732 w 1227377"/>
                  <a:gd name="connsiteY17" fmla="*/ 1882090 h 2419372"/>
                  <a:gd name="connsiteX18" fmla="*/ 866732 w 1227377"/>
                  <a:gd name="connsiteY18" fmla="*/ 2347701 h 2419372"/>
                  <a:gd name="connsiteX19" fmla="*/ 938403 w 1227377"/>
                  <a:gd name="connsiteY19" fmla="*/ 2419372 h 2419372"/>
                  <a:gd name="connsiteX20" fmla="*/ 984038 w 1227377"/>
                  <a:gd name="connsiteY20" fmla="*/ 2419372 h 2419372"/>
                  <a:gd name="connsiteX21" fmla="*/ 1055709 w 1227377"/>
                  <a:gd name="connsiteY21" fmla="*/ 2347701 h 2419372"/>
                  <a:gd name="connsiteX22" fmla="*/ 1055709 w 1227377"/>
                  <a:gd name="connsiteY22" fmla="*/ 1842385 h 2419372"/>
                  <a:gd name="connsiteX23" fmla="*/ 1034717 w 1227377"/>
                  <a:gd name="connsiteY23" fmla="*/ 1791706 h 2419372"/>
                  <a:gd name="connsiteX24" fmla="*/ 827413 w 1227377"/>
                  <a:gd name="connsiteY24" fmla="*/ 1375841 h 2419372"/>
                  <a:gd name="connsiteX25" fmla="*/ 827413 w 1227377"/>
                  <a:gd name="connsiteY25" fmla="*/ 995584 h 2419372"/>
                  <a:gd name="connsiteX26" fmla="*/ 1092114 w 1227377"/>
                  <a:gd name="connsiteY26" fmla="*/ 1197392 h 2419372"/>
                  <a:gd name="connsiteX27" fmla="*/ 1206427 w 1227377"/>
                  <a:gd name="connsiteY27" fmla="*/ 1181980 h 2419372"/>
                  <a:gd name="connsiteX28" fmla="*/ 1210673 w 1227377"/>
                  <a:gd name="connsiteY28" fmla="*/ 1176411 h 2419372"/>
                  <a:gd name="connsiteX29" fmla="*/ 1195262 w 1227377"/>
                  <a:gd name="connsiteY29" fmla="*/ 1062098 h 2419372"/>
                  <a:gd name="connsiteX30" fmla="*/ 827413 w 1227377"/>
                  <a:gd name="connsiteY30" fmla="*/ 781651 h 2419372"/>
                  <a:gd name="connsiteX31" fmla="*/ 827413 w 1227377"/>
                  <a:gd name="connsiteY31" fmla="*/ 607763 h 2419372"/>
                  <a:gd name="connsiteX32" fmla="*/ 751752 w 1227377"/>
                  <a:gd name="connsiteY32" fmla="*/ 532102 h 2419372"/>
                  <a:gd name="connsiteX33" fmla="*/ 390341 w 1227377"/>
                  <a:gd name="connsiteY33" fmla="*/ 531071 h 2419372"/>
                  <a:gd name="connsiteX34" fmla="*/ 600428 w 1227377"/>
                  <a:gd name="connsiteY34" fmla="*/ 6474 h 2419372"/>
                  <a:gd name="connsiteX35" fmla="*/ 600428 w 1227377"/>
                  <a:gd name="connsiteY35" fmla="*/ 472376 h 2419372"/>
                  <a:gd name="connsiteX36" fmla="*/ 863243 w 1227377"/>
                  <a:gd name="connsiteY36" fmla="*/ 239425 h 2419372"/>
                  <a:gd name="connsiteX37" fmla="*/ 600428 w 1227377"/>
                  <a:gd name="connsiteY37" fmla="*/ 6474 h 2419372"/>
                  <a:gd name="connsiteX0" fmla="*/ 390341 w 1227377"/>
                  <a:gd name="connsiteY0" fmla="*/ 291648 h 2179949"/>
                  <a:gd name="connsiteX1" fmla="*/ 330178 w 1227377"/>
                  <a:gd name="connsiteY1" fmla="*/ 308304 h 2179949"/>
                  <a:gd name="connsiteX2" fmla="*/ 29509 w 1227377"/>
                  <a:gd name="connsiteY2" fmla="*/ 543000 h 2179949"/>
                  <a:gd name="connsiteX3" fmla="*/ 506 w 1227377"/>
                  <a:gd name="connsiteY3" fmla="*/ 622575 h 2179949"/>
                  <a:gd name="connsiteX4" fmla="*/ 34467 w 1227377"/>
                  <a:gd name="connsiteY4" fmla="*/ 1009818 h 2179949"/>
                  <a:gd name="connsiteX5" fmla="*/ 123125 w 1227377"/>
                  <a:gd name="connsiteY5" fmla="*/ 1083608 h 2179949"/>
                  <a:gd name="connsiteX6" fmla="*/ 130098 w 1227377"/>
                  <a:gd name="connsiteY6" fmla="*/ 1082970 h 2179949"/>
                  <a:gd name="connsiteX7" fmla="*/ 203888 w 1227377"/>
                  <a:gd name="connsiteY7" fmla="*/ 994312 h 2179949"/>
                  <a:gd name="connsiteX8" fmla="*/ 172144 w 1227377"/>
                  <a:gd name="connsiteY8" fmla="*/ 647485 h 2179949"/>
                  <a:gd name="connsiteX9" fmla="*/ 406077 w 1227377"/>
                  <a:gd name="connsiteY9" fmla="*/ 490342 h 2179949"/>
                  <a:gd name="connsiteX10" fmla="*/ 403867 w 1227377"/>
                  <a:gd name="connsiteY10" fmla="*/ 1195931 h 2179949"/>
                  <a:gd name="connsiteX11" fmla="*/ 403869 w 1227377"/>
                  <a:gd name="connsiteY11" fmla="*/ 2098495 h 2179949"/>
                  <a:gd name="connsiteX12" fmla="*/ 475540 w 1227377"/>
                  <a:gd name="connsiteY12" fmla="*/ 2170166 h 2179949"/>
                  <a:gd name="connsiteX13" fmla="*/ 521175 w 1227377"/>
                  <a:gd name="connsiteY13" fmla="*/ 2170166 h 2179949"/>
                  <a:gd name="connsiteX14" fmla="*/ 592846 w 1227377"/>
                  <a:gd name="connsiteY14" fmla="*/ 2098495 h 2179949"/>
                  <a:gd name="connsiteX15" fmla="*/ 592846 w 1227377"/>
                  <a:gd name="connsiteY15" fmla="*/ 1212529 h 2179949"/>
                  <a:gd name="connsiteX16" fmla="*/ 654234 w 1227377"/>
                  <a:gd name="connsiteY16" fmla="*/ 1212529 h 2179949"/>
                  <a:gd name="connsiteX17" fmla="*/ 866732 w 1227377"/>
                  <a:gd name="connsiteY17" fmla="*/ 1642667 h 2179949"/>
                  <a:gd name="connsiteX18" fmla="*/ 866732 w 1227377"/>
                  <a:gd name="connsiteY18" fmla="*/ 2108278 h 2179949"/>
                  <a:gd name="connsiteX19" fmla="*/ 938403 w 1227377"/>
                  <a:gd name="connsiteY19" fmla="*/ 2179949 h 2179949"/>
                  <a:gd name="connsiteX20" fmla="*/ 984038 w 1227377"/>
                  <a:gd name="connsiteY20" fmla="*/ 2179949 h 2179949"/>
                  <a:gd name="connsiteX21" fmla="*/ 1055709 w 1227377"/>
                  <a:gd name="connsiteY21" fmla="*/ 2108278 h 2179949"/>
                  <a:gd name="connsiteX22" fmla="*/ 1055709 w 1227377"/>
                  <a:gd name="connsiteY22" fmla="*/ 1602962 h 2179949"/>
                  <a:gd name="connsiteX23" fmla="*/ 1034717 w 1227377"/>
                  <a:gd name="connsiteY23" fmla="*/ 1552283 h 2179949"/>
                  <a:gd name="connsiteX24" fmla="*/ 827413 w 1227377"/>
                  <a:gd name="connsiteY24" fmla="*/ 1136418 h 2179949"/>
                  <a:gd name="connsiteX25" fmla="*/ 827413 w 1227377"/>
                  <a:gd name="connsiteY25" fmla="*/ 756161 h 2179949"/>
                  <a:gd name="connsiteX26" fmla="*/ 1092114 w 1227377"/>
                  <a:gd name="connsiteY26" fmla="*/ 957969 h 2179949"/>
                  <a:gd name="connsiteX27" fmla="*/ 1206427 w 1227377"/>
                  <a:gd name="connsiteY27" fmla="*/ 942557 h 2179949"/>
                  <a:gd name="connsiteX28" fmla="*/ 1210673 w 1227377"/>
                  <a:gd name="connsiteY28" fmla="*/ 936988 h 2179949"/>
                  <a:gd name="connsiteX29" fmla="*/ 1195262 w 1227377"/>
                  <a:gd name="connsiteY29" fmla="*/ 822675 h 2179949"/>
                  <a:gd name="connsiteX30" fmla="*/ 827413 w 1227377"/>
                  <a:gd name="connsiteY30" fmla="*/ 542228 h 2179949"/>
                  <a:gd name="connsiteX31" fmla="*/ 827413 w 1227377"/>
                  <a:gd name="connsiteY31" fmla="*/ 368340 h 2179949"/>
                  <a:gd name="connsiteX32" fmla="*/ 751752 w 1227377"/>
                  <a:gd name="connsiteY32" fmla="*/ 292679 h 2179949"/>
                  <a:gd name="connsiteX33" fmla="*/ 390341 w 1227377"/>
                  <a:gd name="connsiteY33" fmla="*/ 291648 h 2179949"/>
                  <a:gd name="connsiteX34" fmla="*/ 863243 w 1227377"/>
                  <a:gd name="connsiteY34" fmla="*/ 2 h 2179949"/>
                  <a:gd name="connsiteX35" fmla="*/ 600428 w 1227377"/>
                  <a:gd name="connsiteY35" fmla="*/ 232953 h 2179949"/>
                  <a:gd name="connsiteX36" fmla="*/ 863243 w 1227377"/>
                  <a:gd name="connsiteY36" fmla="*/ 2 h 2179949"/>
                  <a:gd name="connsiteX0" fmla="*/ 390341 w 1227377"/>
                  <a:gd name="connsiteY0" fmla="*/ 2 h 1888303"/>
                  <a:gd name="connsiteX1" fmla="*/ 330178 w 1227377"/>
                  <a:gd name="connsiteY1" fmla="*/ 16658 h 1888303"/>
                  <a:gd name="connsiteX2" fmla="*/ 29509 w 1227377"/>
                  <a:gd name="connsiteY2" fmla="*/ 251354 h 1888303"/>
                  <a:gd name="connsiteX3" fmla="*/ 506 w 1227377"/>
                  <a:gd name="connsiteY3" fmla="*/ 330929 h 1888303"/>
                  <a:gd name="connsiteX4" fmla="*/ 34467 w 1227377"/>
                  <a:gd name="connsiteY4" fmla="*/ 718172 h 1888303"/>
                  <a:gd name="connsiteX5" fmla="*/ 123125 w 1227377"/>
                  <a:gd name="connsiteY5" fmla="*/ 791962 h 1888303"/>
                  <a:gd name="connsiteX6" fmla="*/ 130098 w 1227377"/>
                  <a:gd name="connsiteY6" fmla="*/ 791324 h 1888303"/>
                  <a:gd name="connsiteX7" fmla="*/ 203888 w 1227377"/>
                  <a:gd name="connsiteY7" fmla="*/ 702666 h 1888303"/>
                  <a:gd name="connsiteX8" fmla="*/ 172144 w 1227377"/>
                  <a:gd name="connsiteY8" fmla="*/ 355839 h 1888303"/>
                  <a:gd name="connsiteX9" fmla="*/ 406077 w 1227377"/>
                  <a:gd name="connsiteY9" fmla="*/ 198696 h 1888303"/>
                  <a:gd name="connsiteX10" fmla="*/ 403867 w 1227377"/>
                  <a:gd name="connsiteY10" fmla="*/ 904285 h 1888303"/>
                  <a:gd name="connsiteX11" fmla="*/ 403869 w 1227377"/>
                  <a:gd name="connsiteY11" fmla="*/ 1806849 h 1888303"/>
                  <a:gd name="connsiteX12" fmla="*/ 475540 w 1227377"/>
                  <a:gd name="connsiteY12" fmla="*/ 1878520 h 1888303"/>
                  <a:gd name="connsiteX13" fmla="*/ 521175 w 1227377"/>
                  <a:gd name="connsiteY13" fmla="*/ 1878520 h 1888303"/>
                  <a:gd name="connsiteX14" fmla="*/ 592846 w 1227377"/>
                  <a:gd name="connsiteY14" fmla="*/ 1806849 h 1888303"/>
                  <a:gd name="connsiteX15" fmla="*/ 592846 w 1227377"/>
                  <a:gd name="connsiteY15" fmla="*/ 920883 h 1888303"/>
                  <a:gd name="connsiteX16" fmla="*/ 654234 w 1227377"/>
                  <a:gd name="connsiteY16" fmla="*/ 920883 h 1888303"/>
                  <a:gd name="connsiteX17" fmla="*/ 866732 w 1227377"/>
                  <a:gd name="connsiteY17" fmla="*/ 1351021 h 1888303"/>
                  <a:gd name="connsiteX18" fmla="*/ 866732 w 1227377"/>
                  <a:gd name="connsiteY18" fmla="*/ 1816632 h 1888303"/>
                  <a:gd name="connsiteX19" fmla="*/ 938403 w 1227377"/>
                  <a:gd name="connsiteY19" fmla="*/ 1888303 h 1888303"/>
                  <a:gd name="connsiteX20" fmla="*/ 984038 w 1227377"/>
                  <a:gd name="connsiteY20" fmla="*/ 1888303 h 1888303"/>
                  <a:gd name="connsiteX21" fmla="*/ 1055709 w 1227377"/>
                  <a:gd name="connsiteY21" fmla="*/ 1816632 h 1888303"/>
                  <a:gd name="connsiteX22" fmla="*/ 1055709 w 1227377"/>
                  <a:gd name="connsiteY22" fmla="*/ 1311316 h 1888303"/>
                  <a:gd name="connsiteX23" fmla="*/ 1034717 w 1227377"/>
                  <a:gd name="connsiteY23" fmla="*/ 1260637 h 1888303"/>
                  <a:gd name="connsiteX24" fmla="*/ 827413 w 1227377"/>
                  <a:gd name="connsiteY24" fmla="*/ 844772 h 1888303"/>
                  <a:gd name="connsiteX25" fmla="*/ 827413 w 1227377"/>
                  <a:gd name="connsiteY25" fmla="*/ 464515 h 1888303"/>
                  <a:gd name="connsiteX26" fmla="*/ 1092114 w 1227377"/>
                  <a:gd name="connsiteY26" fmla="*/ 666323 h 1888303"/>
                  <a:gd name="connsiteX27" fmla="*/ 1206427 w 1227377"/>
                  <a:gd name="connsiteY27" fmla="*/ 650911 h 1888303"/>
                  <a:gd name="connsiteX28" fmla="*/ 1210673 w 1227377"/>
                  <a:gd name="connsiteY28" fmla="*/ 645342 h 1888303"/>
                  <a:gd name="connsiteX29" fmla="*/ 1195262 w 1227377"/>
                  <a:gd name="connsiteY29" fmla="*/ 531029 h 1888303"/>
                  <a:gd name="connsiteX30" fmla="*/ 827413 w 1227377"/>
                  <a:gd name="connsiteY30" fmla="*/ 250582 h 1888303"/>
                  <a:gd name="connsiteX31" fmla="*/ 827413 w 1227377"/>
                  <a:gd name="connsiteY31" fmla="*/ 76694 h 1888303"/>
                  <a:gd name="connsiteX32" fmla="*/ 751752 w 1227377"/>
                  <a:gd name="connsiteY32" fmla="*/ 1033 h 1888303"/>
                  <a:gd name="connsiteX33" fmla="*/ 390341 w 1227377"/>
                  <a:gd name="connsiteY33" fmla="*/ 2 h 188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27377" h="1888303">
                    <a:moveTo>
                      <a:pt x="390341" y="2"/>
                    </a:moveTo>
                    <a:lnTo>
                      <a:pt x="330178" y="16658"/>
                    </a:lnTo>
                    <a:lnTo>
                      <a:pt x="29509" y="251354"/>
                    </a:lnTo>
                    <a:cubicBezTo>
                      <a:pt x="-3754" y="283496"/>
                      <a:pt x="-320" y="305164"/>
                      <a:pt x="506" y="330929"/>
                    </a:cubicBezTo>
                    <a:cubicBezTo>
                      <a:pt x="6460" y="399679"/>
                      <a:pt x="24150" y="625433"/>
                      <a:pt x="34467" y="718172"/>
                    </a:cubicBezTo>
                    <a:cubicBezTo>
                      <a:pt x="38573" y="763031"/>
                      <a:pt x="78266" y="796068"/>
                      <a:pt x="123125" y="791962"/>
                    </a:cubicBezTo>
                    <a:lnTo>
                      <a:pt x="130098" y="791324"/>
                    </a:lnTo>
                    <a:cubicBezTo>
                      <a:pt x="174957" y="787218"/>
                      <a:pt x="207994" y="747525"/>
                      <a:pt x="203888" y="702666"/>
                    </a:cubicBezTo>
                    <a:lnTo>
                      <a:pt x="172144" y="355839"/>
                    </a:lnTo>
                    <a:lnTo>
                      <a:pt x="406077" y="198696"/>
                    </a:lnTo>
                    <a:cubicBezTo>
                      <a:pt x="405340" y="433892"/>
                      <a:pt x="404604" y="669089"/>
                      <a:pt x="403867" y="904285"/>
                    </a:cubicBezTo>
                    <a:cubicBezTo>
                      <a:pt x="403867" y="1205140"/>
                      <a:pt x="403869" y="1505994"/>
                      <a:pt x="403869" y="1806849"/>
                    </a:cubicBezTo>
                    <a:cubicBezTo>
                      <a:pt x="403869" y="1846432"/>
                      <a:pt x="435957" y="1878520"/>
                      <a:pt x="475540" y="1878520"/>
                    </a:cubicBezTo>
                    <a:lnTo>
                      <a:pt x="521175" y="1878520"/>
                    </a:lnTo>
                    <a:cubicBezTo>
                      <a:pt x="560758" y="1878520"/>
                      <a:pt x="592846" y="1846432"/>
                      <a:pt x="592846" y="1806849"/>
                    </a:cubicBezTo>
                    <a:lnTo>
                      <a:pt x="592846" y="920883"/>
                    </a:lnTo>
                    <a:lnTo>
                      <a:pt x="654234" y="920883"/>
                    </a:lnTo>
                    <a:lnTo>
                      <a:pt x="866732" y="1351021"/>
                    </a:lnTo>
                    <a:lnTo>
                      <a:pt x="866732" y="1816632"/>
                    </a:lnTo>
                    <a:cubicBezTo>
                      <a:pt x="866732" y="1856215"/>
                      <a:pt x="898820" y="1888303"/>
                      <a:pt x="938403" y="1888303"/>
                    </a:cubicBezTo>
                    <a:lnTo>
                      <a:pt x="984038" y="1888303"/>
                    </a:lnTo>
                    <a:cubicBezTo>
                      <a:pt x="1023621" y="1888303"/>
                      <a:pt x="1055709" y="1856215"/>
                      <a:pt x="1055709" y="1816632"/>
                    </a:cubicBezTo>
                    <a:lnTo>
                      <a:pt x="1055709" y="1311316"/>
                    </a:lnTo>
                    <a:cubicBezTo>
                      <a:pt x="1054265" y="1294416"/>
                      <a:pt x="1043351" y="1280834"/>
                      <a:pt x="1034717" y="1260637"/>
                    </a:cubicBezTo>
                    <a:lnTo>
                      <a:pt x="827413" y="844772"/>
                    </a:lnTo>
                    <a:lnTo>
                      <a:pt x="827413" y="464515"/>
                    </a:lnTo>
                    <a:lnTo>
                      <a:pt x="1092114" y="666323"/>
                    </a:lnTo>
                    <a:cubicBezTo>
                      <a:pt x="1127937" y="693634"/>
                      <a:pt x="1179116" y="686734"/>
                      <a:pt x="1206427" y="650911"/>
                    </a:cubicBezTo>
                    <a:lnTo>
                      <a:pt x="1210673" y="645342"/>
                    </a:lnTo>
                    <a:cubicBezTo>
                      <a:pt x="1237984" y="609520"/>
                      <a:pt x="1231084" y="558340"/>
                      <a:pt x="1195262" y="531029"/>
                    </a:cubicBezTo>
                    <a:lnTo>
                      <a:pt x="827413" y="250582"/>
                    </a:lnTo>
                    <a:lnTo>
                      <a:pt x="827413" y="76694"/>
                    </a:lnTo>
                    <a:cubicBezTo>
                      <a:pt x="827413" y="34908"/>
                      <a:pt x="793538" y="1033"/>
                      <a:pt x="751752" y="1033"/>
                    </a:cubicBezTo>
                    <a:lnTo>
                      <a:pt x="3903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335466" y="319767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585483" y="3212325"/>
              <a:ext cx="268823" cy="537413"/>
              <a:chOff x="3585483" y="3212325"/>
              <a:chExt cx="268823" cy="537413"/>
            </a:xfrm>
            <a:grpFill/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 flipH="1">
                <a:off x="3585483" y="3336157"/>
                <a:ext cx="268823" cy="413581"/>
              </a:xfrm>
              <a:custGeom>
                <a:avLst/>
                <a:gdLst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396874 w 1228631"/>
                  <a:gd name="connsiteY13" fmla="*/ 1423317 h 2412898"/>
                  <a:gd name="connsiteX14" fmla="*/ 405123 w 1228631"/>
                  <a:gd name="connsiteY14" fmla="*/ 1428879 h 2412898"/>
                  <a:gd name="connsiteX15" fmla="*/ 405123 w 1228631"/>
                  <a:gd name="connsiteY15" fmla="*/ 2331444 h 2412898"/>
                  <a:gd name="connsiteX16" fmla="*/ 476794 w 1228631"/>
                  <a:gd name="connsiteY16" fmla="*/ 2403115 h 2412898"/>
                  <a:gd name="connsiteX17" fmla="*/ 522429 w 1228631"/>
                  <a:gd name="connsiteY17" fmla="*/ 2403115 h 2412898"/>
                  <a:gd name="connsiteX18" fmla="*/ 594100 w 1228631"/>
                  <a:gd name="connsiteY18" fmla="*/ 2331444 h 2412898"/>
                  <a:gd name="connsiteX19" fmla="*/ 594100 w 1228631"/>
                  <a:gd name="connsiteY19" fmla="*/ 1445478 h 2412898"/>
                  <a:gd name="connsiteX20" fmla="*/ 655488 w 1228631"/>
                  <a:gd name="connsiteY20" fmla="*/ 1445478 h 2412898"/>
                  <a:gd name="connsiteX21" fmla="*/ 867986 w 1228631"/>
                  <a:gd name="connsiteY21" fmla="*/ 1875616 h 2412898"/>
                  <a:gd name="connsiteX22" fmla="*/ 867986 w 1228631"/>
                  <a:gd name="connsiteY22" fmla="*/ 2341227 h 2412898"/>
                  <a:gd name="connsiteX23" fmla="*/ 939657 w 1228631"/>
                  <a:gd name="connsiteY23" fmla="*/ 2412898 h 2412898"/>
                  <a:gd name="connsiteX24" fmla="*/ 985292 w 1228631"/>
                  <a:gd name="connsiteY24" fmla="*/ 2412898 h 2412898"/>
                  <a:gd name="connsiteX25" fmla="*/ 1056963 w 1228631"/>
                  <a:gd name="connsiteY25" fmla="*/ 2341227 h 2412898"/>
                  <a:gd name="connsiteX26" fmla="*/ 1056963 w 1228631"/>
                  <a:gd name="connsiteY26" fmla="*/ 1835911 h 2412898"/>
                  <a:gd name="connsiteX27" fmla="*/ 1035971 w 1228631"/>
                  <a:gd name="connsiteY27" fmla="*/ 1785232 h 2412898"/>
                  <a:gd name="connsiteX28" fmla="*/ 1033637 w 1228631"/>
                  <a:gd name="connsiteY28" fmla="*/ 1784265 h 2412898"/>
                  <a:gd name="connsiteX29" fmla="*/ 828667 w 1228631"/>
                  <a:gd name="connsiteY29" fmla="*/ 1369367 h 2412898"/>
                  <a:gd name="connsiteX30" fmla="*/ 828667 w 1228631"/>
                  <a:gd name="connsiteY30" fmla="*/ 989110 h 2412898"/>
                  <a:gd name="connsiteX31" fmla="*/ 1093368 w 1228631"/>
                  <a:gd name="connsiteY31" fmla="*/ 1190918 h 2412898"/>
                  <a:gd name="connsiteX32" fmla="*/ 1207681 w 1228631"/>
                  <a:gd name="connsiteY32" fmla="*/ 1175506 h 2412898"/>
                  <a:gd name="connsiteX33" fmla="*/ 1211927 w 1228631"/>
                  <a:gd name="connsiteY33" fmla="*/ 1169937 h 2412898"/>
                  <a:gd name="connsiteX34" fmla="*/ 1196516 w 1228631"/>
                  <a:gd name="connsiteY34" fmla="*/ 1055624 h 2412898"/>
                  <a:gd name="connsiteX35" fmla="*/ 828667 w 1228631"/>
                  <a:gd name="connsiteY35" fmla="*/ 775177 h 2412898"/>
                  <a:gd name="connsiteX36" fmla="*/ 828667 w 1228631"/>
                  <a:gd name="connsiteY36" fmla="*/ 601289 h 2412898"/>
                  <a:gd name="connsiteX37" fmla="*/ 753006 w 1228631"/>
                  <a:gd name="connsiteY37" fmla="*/ 525628 h 2412898"/>
                  <a:gd name="connsiteX38" fmla="*/ 450374 w 1228631"/>
                  <a:gd name="connsiteY38" fmla="*/ 525628 h 2412898"/>
                  <a:gd name="connsiteX39" fmla="*/ 420924 w 1228631"/>
                  <a:gd name="connsiteY39" fmla="*/ 531574 h 2412898"/>
                  <a:gd name="connsiteX40" fmla="*/ 418350 w 1228631"/>
                  <a:gd name="connsiteY40" fmla="*/ 533309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784265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9419 w 1228631"/>
                  <a:gd name="connsiteY27" fmla="*/ 1798720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1033637 w 1228631"/>
                  <a:gd name="connsiteY27" fmla="*/ 1805947 h 2412898"/>
                  <a:gd name="connsiteX28" fmla="*/ 828667 w 1228631"/>
                  <a:gd name="connsiteY28" fmla="*/ 1369367 h 2412898"/>
                  <a:gd name="connsiteX29" fmla="*/ 828667 w 1228631"/>
                  <a:gd name="connsiteY29" fmla="*/ 989110 h 2412898"/>
                  <a:gd name="connsiteX30" fmla="*/ 1093368 w 1228631"/>
                  <a:gd name="connsiteY30" fmla="*/ 1190918 h 2412898"/>
                  <a:gd name="connsiteX31" fmla="*/ 1207681 w 1228631"/>
                  <a:gd name="connsiteY31" fmla="*/ 1175506 h 2412898"/>
                  <a:gd name="connsiteX32" fmla="*/ 1211927 w 1228631"/>
                  <a:gd name="connsiteY32" fmla="*/ 1169937 h 2412898"/>
                  <a:gd name="connsiteX33" fmla="*/ 1196516 w 1228631"/>
                  <a:gd name="connsiteY33" fmla="*/ 1055624 h 2412898"/>
                  <a:gd name="connsiteX34" fmla="*/ 828667 w 1228631"/>
                  <a:gd name="connsiteY34" fmla="*/ 775177 h 2412898"/>
                  <a:gd name="connsiteX35" fmla="*/ 828667 w 1228631"/>
                  <a:gd name="connsiteY35" fmla="*/ 601289 h 2412898"/>
                  <a:gd name="connsiteX36" fmla="*/ 753006 w 1228631"/>
                  <a:gd name="connsiteY36" fmla="*/ 525628 h 2412898"/>
                  <a:gd name="connsiteX37" fmla="*/ 450374 w 1228631"/>
                  <a:gd name="connsiteY37" fmla="*/ 525628 h 2412898"/>
                  <a:gd name="connsiteX38" fmla="*/ 420924 w 1228631"/>
                  <a:gd name="connsiteY38" fmla="*/ 531574 h 2412898"/>
                  <a:gd name="connsiteX39" fmla="*/ 418350 w 1228631"/>
                  <a:gd name="connsiteY39" fmla="*/ 533309 h 2412898"/>
                  <a:gd name="connsiteX40" fmla="*/ 391595 w 1228631"/>
                  <a:gd name="connsiteY40" fmla="*/ 524597 h 2412898"/>
                  <a:gd name="connsiteX41" fmla="*/ 601682 w 1228631"/>
                  <a:gd name="connsiteY41" fmla="*/ 0 h 2412898"/>
                  <a:gd name="connsiteX42" fmla="*/ 338867 w 1228631"/>
                  <a:gd name="connsiteY42" fmla="*/ 232951 h 2412898"/>
                  <a:gd name="connsiteX43" fmla="*/ 601682 w 1228631"/>
                  <a:gd name="connsiteY43" fmla="*/ 465902 h 2412898"/>
                  <a:gd name="connsiteX44" fmla="*/ 864497 w 1228631"/>
                  <a:gd name="connsiteY44" fmla="*/ 232951 h 2412898"/>
                  <a:gd name="connsiteX45" fmla="*/ 601682 w 1228631"/>
                  <a:gd name="connsiteY45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418350 w 1228631"/>
                  <a:gd name="connsiteY38" fmla="*/ 533309 h 2412898"/>
                  <a:gd name="connsiteX39" fmla="*/ 391595 w 1228631"/>
                  <a:gd name="connsiteY39" fmla="*/ 524597 h 2412898"/>
                  <a:gd name="connsiteX40" fmla="*/ 601682 w 1228631"/>
                  <a:gd name="connsiteY40" fmla="*/ 0 h 2412898"/>
                  <a:gd name="connsiteX41" fmla="*/ 338867 w 1228631"/>
                  <a:gd name="connsiteY41" fmla="*/ 232951 h 2412898"/>
                  <a:gd name="connsiteX42" fmla="*/ 601682 w 1228631"/>
                  <a:gd name="connsiteY42" fmla="*/ 465902 h 2412898"/>
                  <a:gd name="connsiteX43" fmla="*/ 864497 w 1228631"/>
                  <a:gd name="connsiteY43" fmla="*/ 232951 h 2412898"/>
                  <a:gd name="connsiteX44" fmla="*/ 601682 w 1228631"/>
                  <a:gd name="connsiteY44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420924 w 1228631"/>
                  <a:gd name="connsiteY37" fmla="*/ 531574 h 2412898"/>
                  <a:gd name="connsiteX38" fmla="*/ 391595 w 1228631"/>
                  <a:gd name="connsiteY38" fmla="*/ 524597 h 2412898"/>
                  <a:gd name="connsiteX39" fmla="*/ 601682 w 1228631"/>
                  <a:gd name="connsiteY39" fmla="*/ 0 h 2412898"/>
                  <a:gd name="connsiteX40" fmla="*/ 338867 w 1228631"/>
                  <a:gd name="connsiteY40" fmla="*/ 232951 h 2412898"/>
                  <a:gd name="connsiteX41" fmla="*/ 601682 w 1228631"/>
                  <a:gd name="connsiteY41" fmla="*/ 465902 h 2412898"/>
                  <a:gd name="connsiteX42" fmla="*/ 864497 w 1228631"/>
                  <a:gd name="connsiteY42" fmla="*/ 232951 h 2412898"/>
                  <a:gd name="connsiteX43" fmla="*/ 601682 w 1228631"/>
                  <a:gd name="connsiteY43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450374 w 1228631"/>
                  <a:gd name="connsiteY36" fmla="*/ 525628 h 2412898"/>
                  <a:gd name="connsiteX37" fmla="*/ 391595 w 1228631"/>
                  <a:gd name="connsiteY37" fmla="*/ 524597 h 2412898"/>
                  <a:gd name="connsiteX38" fmla="*/ 601682 w 1228631"/>
                  <a:gd name="connsiteY38" fmla="*/ 0 h 2412898"/>
                  <a:gd name="connsiteX39" fmla="*/ 338867 w 1228631"/>
                  <a:gd name="connsiteY39" fmla="*/ 232951 h 2412898"/>
                  <a:gd name="connsiteX40" fmla="*/ 601682 w 1228631"/>
                  <a:gd name="connsiteY40" fmla="*/ 465902 h 2412898"/>
                  <a:gd name="connsiteX41" fmla="*/ 864497 w 1228631"/>
                  <a:gd name="connsiteY41" fmla="*/ 232951 h 2412898"/>
                  <a:gd name="connsiteX42" fmla="*/ 601682 w 1228631"/>
                  <a:gd name="connsiteY42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957 w 1228631"/>
                  <a:gd name="connsiteY5" fmla="*/ 862932 h 2412898"/>
                  <a:gd name="connsiteX6" fmla="*/ 35721 w 1228631"/>
                  <a:gd name="connsiteY6" fmla="*/ 1242767 h 2412898"/>
                  <a:gd name="connsiteX7" fmla="*/ 124379 w 1228631"/>
                  <a:gd name="connsiteY7" fmla="*/ 1316557 h 2412898"/>
                  <a:gd name="connsiteX8" fmla="*/ 131352 w 1228631"/>
                  <a:gd name="connsiteY8" fmla="*/ 1315919 h 2412898"/>
                  <a:gd name="connsiteX9" fmla="*/ 205142 w 1228631"/>
                  <a:gd name="connsiteY9" fmla="*/ 1227261 h 2412898"/>
                  <a:gd name="connsiteX10" fmla="*/ 173398 w 1228631"/>
                  <a:gd name="connsiteY10" fmla="*/ 880434 h 2412898"/>
                  <a:gd name="connsiteX11" fmla="*/ 374713 w 1228631"/>
                  <a:gd name="connsiteY11" fmla="*/ 723292 h 2412898"/>
                  <a:gd name="connsiteX12" fmla="*/ 374713 w 1228631"/>
                  <a:gd name="connsiteY12" fmla="*/ 1369817 h 2412898"/>
                  <a:gd name="connsiteX13" fmla="*/ 405123 w 1228631"/>
                  <a:gd name="connsiteY13" fmla="*/ 1428879 h 2412898"/>
                  <a:gd name="connsiteX14" fmla="*/ 405123 w 1228631"/>
                  <a:gd name="connsiteY14" fmla="*/ 2331444 h 2412898"/>
                  <a:gd name="connsiteX15" fmla="*/ 476794 w 1228631"/>
                  <a:gd name="connsiteY15" fmla="*/ 2403115 h 2412898"/>
                  <a:gd name="connsiteX16" fmla="*/ 522429 w 1228631"/>
                  <a:gd name="connsiteY16" fmla="*/ 2403115 h 2412898"/>
                  <a:gd name="connsiteX17" fmla="*/ 594100 w 1228631"/>
                  <a:gd name="connsiteY17" fmla="*/ 2331444 h 2412898"/>
                  <a:gd name="connsiteX18" fmla="*/ 594100 w 1228631"/>
                  <a:gd name="connsiteY18" fmla="*/ 1445478 h 2412898"/>
                  <a:gd name="connsiteX19" fmla="*/ 655488 w 1228631"/>
                  <a:gd name="connsiteY19" fmla="*/ 1445478 h 2412898"/>
                  <a:gd name="connsiteX20" fmla="*/ 867986 w 1228631"/>
                  <a:gd name="connsiteY20" fmla="*/ 1875616 h 2412898"/>
                  <a:gd name="connsiteX21" fmla="*/ 867986 w 1228631"/>
                  <a:gd name="connsiteY21" fmla="*/ 2341227 h 2412898"/>
                  <a:gd name="connsiteX22" fmla="*/ 939657 w 1228631"/>
                  <a:gd name="connsiteY22" fmla="*/ 2412898 h 2412898"/>
                  <a:gd name="connsiteX23" fmla="*/ 985292 w 1228631"/>
                  <a:gd name="connsiteY23" fmla="*/ 2412898 h 2412898"/>
                  <a:gd name="connsiteX24" fmla="*/ 1056963 w 1228631"/>
                  <a:gd name="connsiteY24" fmla="*/ 2341227 h 2412898"/>
                  <a:gd name="connsiteX25" fmla="*/ 1056963 w 1228631"/>
                  <a:gd name="connsiteY25" fmla="*/ 1835911 h 2412898"/>
                  <a:gd name="connsiteX26" fmla="*/ 1035971 w 1228631"/>
                  <a:gd name="connsiteY26" fmla="*/ 1785232 h 2412898"/>
                  <a:gd name="connsiteX27" fmla="*/ 828667 w 1228631"/>
                  <a:gd name="connsiteY27" fmla="*/ 1369367 h 2412898"/>
                  <a:gd name="connsiteX28" fmla="*/ 828667 w 1228631"/>
                  <a:gd name="connsiteY28" fmla="*/ 989110 h 2412898"/>
                  <a:gd name="connsiteX29" fmla="*/ 1093368 w 1228631"/>
                  <a:gd name="connsiteY29" fmla="*/ 1190918 h 2412898"/>
                  <a:gd name="connsiteX30" fmla="*/ 1207681 w 1228631"/>
                  <a:gd name="connsiteY30" fmla="*/ 1175506 h 2412898"/>
                  <a:gd name="connsiteX31" fmla="*/ 1211927 w 1228631"/>
                  <a:gd name="connsiteY31" fmla="*/ 1169937 h 2412898"/>
                  <a:gd name="connsiteX32" fmla="*/ 1196516 w 1228631"/>
                  <a:gd name="connsiteY32" fmla="*/ 1055624 h 2412898"/>
                  <a:gd name="connsiteX33" fmla="*/ 828667 w 1228631"/>
                  <a:gd name="connsiteY33" fmla="*/ 775177 h 2412898"/>
                  <a:gd name="connsiteX34" fmla="*/ 828667 w 1228631"/>
                  <a:gd name="connsiteY34" fmla="*/ 601289 h 2412898"/>
                  <a:gd name="connsiteX35" fmla="*/ 753006 w 1228631"/>
                  <a:gd name="connsiteY35" fmla="*/ 525628 h 2412898"/>
                  <a:gd name="connsiteX36" fmla="*/ 391595 w 1228631"/>
                  <a:gd name="connsiteY36" fmla="*/ 524597 h 2412898"/>
                  <a:gd name="connsiteX37" fmla="*/ 601682 w 1228631"/>
                  <a:gd name="connsiteY37" fmla="*/ 0 h 2412898"/>
                  <a:gd name="connsiteX38" fmla="*/ 338867 w 1228631"/>
                  <a:gd name="connsiteY38" fmla="*/ 232951 h 2412898"/>
                  <a:gd name="connsiteX39" fmla="*/ 601682 w 1228631"/>
                  <a:gd name="connsiteY39" fmla="*/ 465902 h 2412898"/>
                  <a:gd name="connsiteX40" fmla="*/ 864497 w 1228631"/>
                  <a:gd name="connsiteY40" fmla="*/ 232951 h 2412898"/>
                  <a:gd name="connsiteX41" fmla="*/ 601682 w 1228631"/>
                  <a:gd name="connsiteY41" fmla="*/ 0 h 2412898"/>
                  <a:gd name="connsiteX0" fmla="*/ 391595 w 1228631"/>
                  <a:gd name="connsiteY0" fmla="*/ 524597 h 2412898"/>
                  <a:gd name="connsiteX1" fmla="*/ 331432 w 1228631"/>
                  <a:gd name="connsiteY1" fmla="*/ 541253 h 2412898"/>
                  <a:gd name="connsiteX2" fmla="*/ 30763 w 1228631"/>
                  <a:gd name="connsiteY2" fmla="*/ 775949 h 2412898"/>
                  <a:gd name="connsiteX3" fmla="*/ 0 w 1228631"/>
                  <a:gd name="connsiteY3" fmla="*/ 830268 h 2412898"/>
                  <a:gd name="connsiteX4" fmla="*/ 1760 w 1228631"/>
                  <a:gd name="connsiteY4" fmla="*/ 855524 h 2412898"/>
                  <a:gd name="connsiteX5" fmla="*/ 35721 w 1228631"/>
                  <a:gd name="connsiteY5" fmla="*/ 1242767 h 2412898"/>
                  <a:gd name="connsiteX6" fmla="*/ 124379 w 1228631"/>
                  <a:gd name="connsiteY6" fmla="*/ 1316557 h 2412898"/>
                  <a:gd name="connsiteX7" fmla="*/ 131352 w 1228631"/>
                  <a:gd name="connsiteY7" fmla="*/ 1315919 h 2412898"/>
                  <a:gd name="connsiteX8" fmla="*/ 205142 w 1228631"/>
                  <a:gd name="connsiteY8" fmla="*/ 1227261 h 2412898"/>
                  <a:gd name="connsiteX9" fmla="*/ 173398 w 1228631"/>
                  <a:gd name="connsiteY9" fmla="*/ 880434 h 2412898"/>
                  <a:gd name="connsiteX10" fmla="*/ 374713 w 1228631"/>
                  <a:gd name="connsiteY10" fmla="*/ 723292 h 2412898"/>
                  <a:gd name="connsiteX11" fmla="*/ 374713 w 1228631"/>
                  <a:gd name="connsiteY11" fmla="*/ 1369817 h 2412898"/>
                  <a:gd name="connsiteX12" fmla="*/ 405123 w 1228631"/>
                  <a:gd name="connsiteY12" fmla="*/ 1428879 h 2412898"/>
                  <a:gd name="connsiteX13" fmla="*/ 405123 w 1228631"/>
                  <a:gd name="connsiteY13" fmla="*/ 2331444 h 2412898"/>
                  <a:gd name="connsiteX14" fmla="*/ 476794 w 1228631"/>
                  <a:gd name="connsiteY14" fmla="*/ 2403115 h 2412898"/>
                  <a:gd name="connsiteX15" fmla="*/ 522429 w 1228631"/>
                  <a:gd name="connsiteY15" fmla="*/ 2403115 h 2412898"/>
                  <a:gd name="connsiteX16" fmla="*/ 594100 w 1228631"/>
                  <a:gd name="connsiteY16" fmla="*/ 2331444 h 2412898"/>
                  <a:gd name="connsiteX17" fmla="*/ 594100 w 1228631"/>
                  <a:gd name="connsiteY17" fmla="*/ 1445478 h 2412898"/>
                  <a:gd name="connsiteX18" fmla="*/ 655488 w 1228631"/>
                  <a:gd name="connsiteY18" fmla="*/ 1445478 h 2412898"/>
                  <a:gd name="connsiteX19" fmla="*/ 867986 w 1228631"/>
                  <a:gd name="connsiteY19" fmla="*/ 1875616 h 2412898"/>
                  <a:gd name="connsiteX20" fmla="*/ 867986 w 1228631"/>
                  <a:gd name="connsiteY20" fmla="*/ 2341227 h 2412898"/>
                  <a:gd name="connsiteX21" fmla="*/ 939657 w 1228631"/>
                  <a:gd name="connsiteY21" fmla="*/ 2412898 h 2412898"/>
                  <a:gd name="connsiteX22" fmla="*/ 985292 w 1228631"/>
                  <a:gd name="connsiteY22" fmla="*/ 2412898 h 2412898"/>
                  <a:gd name="connsiteX23" fmla="*/ 1056963 w 1228631"/>
                  <a:gd name="connsiteY23" fmla="*/ 2341227 h 2412898"/>
                  <a:gd name="connsiteX24" fmla="*/ 1056963 w 1228631"/>
                  <a:gd name="connsiteY24" fmla="*/ 1835911 h 2412898"/>
                  <a:gd name="connsiteX25" fmla="*/ 1035971 w 1228631"/>
                  <a:gd name="connsiteY25" fmla="*/ 1785232 h 2412898"/>
                  <a:gd name="connsiteX26" fmla="*/ 828667 w 1228631"/>
                  <a:gd name="connsiteY26" fmla="*/ 1369367 h 2412898"/>
                  <a:gd name="connsiteX27" fmla="*/ 828667 w 1228631"/>
                  <a:gd name="connsiteY27" fmla="*/ 989110 h 2412898"/>
                  <a:gd name="connsiteX28" fmla="*/ 1093368 w 1228631"/>
                  <a:gd name="connsiteY28" fmla="*/ 1190918 h 2412898"/>
                  <a:gd name="connsiteX29" fmla="*/ 1207681 w 1228631"/>
                  <a:gd name="connsiteY29" fmla="*/ 1175506 h 2412898"/>
                  <a:gd name="connsiteX30" fmla="*/ 1211927 w 1228631"/>
                  <a:gd name="connsiteY30" fmla="*/ 1169937 h 2412898"/>
                  <a:gd name="connsiteX31" fmla="*/ 1196516 w 1228631"/>
                  <a:gd name="connsiteY31" fmla="*/ 1055624 h 2412898"/>
                  <a:gd name="connsiteX32" fmla="*/ 828667 w 1228631"/>
                  <a:gd name="connsiteY32" fmla="*/ 775177 h 2412898"/>
                  <a:gd name="connsiteX33" fmla="*/ 828667 w 1228631"/>
                  <a:gd name="connsiteY33" fmla="*/ 601289 h 2412898"/>
                  <a:gd name="connsiteX34" fmla="*/ 753006 w 1228631"/>
                  <a:gd name="connsiteY34" fmla="*/ 525628 h 2412898"/>
                  <a:gd name="connsiteX35" fmla="*/ 391595 w 1228631"/>
                  <a:gd name="connsiteY35" fmla="*/ 524597 h 2412898"/>
                  <a:gd name="connsiteX36" fmla="*/ 601682 w 1228631"/>
                  <a:gd name="connsiteY36" fmla="*/ 0 h 2412898"/>
                  <a:gd name="connsiteX37" fmla="*/ 338867 w 1228631"/>
                  <a:gd name="connsiteY37" fmla="*/ 232951 h 2412898"/>
                  <a:gd name="connsiteX38" fmla="*/ 601682 w 1228631"/>
                  <a:gd name="connsiteY38" fmla="*/ 465902 h 2412898"/>
                  <a:gd name="connsiteX39" fmla="*/ 864497 w 1228631"/>
                  <a:gd name="connsiteY39" fmla="*/ 232951 h 2412898"/>
                  <a:gd name="connsiteX40" fmla="*/ 601682 w 1228631"/>
                  <a:gd name="connsiteY40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6273 w 1233309"/>
                  <a:gd name="connsiteY0" fmla="*/ 524597 h 2412898"/>
                  <a:gd name="connsiteX1" fmla="*/ 336110 w 1233309"/>
                  <a:gd name="connsiteY1" fmla="*/ 541253 h 2412898"/>
                  <a:gd name="connsiteX2" fmla="*/ 35441 w 1233309"/>
                  <a:gd name="connsiteY2" fmla="*/ 775949 h 2412898"/>
                  <a:gd name="connsiteX3" fmla="*/ 6438 w 1233309"/>
                  <a:gd name="connsiteY3" fmla="*/ 855524 h 2412898"/>
                  <a:gd name="connsiteX4" fmla="*/ 40399 w 1233309"/>
                  <a:gd name="connsiteY4" fmla="*/ 1242767 h 2412898"/>
                  <a:gd name="connsiteX5" fmla="*/ 129057 w 1233309"/>
                  <a:gd name="connsiteY5" fmla="*/ 1316557 h 2412898"/>
                  <a:gd name="connsiteX6" fmla="*/ 136030 w 1233309"/>
                  <a:gd name="connsiteY6" fmla="*/ 1315919 h 2412898"/>
                  <a:gd name="connsiteX7" fmla="*/ 209820 w 1233309"/>
                  <a:gd name="connsiteY7" fmla="*/ 1227261 h 2412898"/>
                  <a:gd name="connsiteX8" fmla="*/ 178076 w 1233309"/>
                  <a:gd name="connsiteY8" fmla="*/ 880434 h 2412898"/>
                  <a:gd name="connsiteX9" fmla="*/ 379391 w 1233309"/>
                  <a:gd name="connsiteY9" fmla="*/ 723292 h 2412898"/>
                  <a:gd name="connsiteX10" fmla="*/ 379391 w 1233309"/>
                  <a:gd name="connsiteY10" fmla="*/ 1369817 h 2412898"/>
                  <a:gd name="connsiteX11" fmla="*/ 409801 w 1233309"/>
                  <a:gd name="connsiteY11" fmla="*/ 1428879 h 2412898"/>
                  <a:gd name="connsiteX12" fmla="*/ 409801 w 1233309"/>
                  <a:gd name="connsiteY12" fmla="*/ 2331444 h 2412898"/>
                  <a:gd name="connsiteX13" fmla="*/ 481472 w 1233309"/>
                  <a:gd name="connsiteY13" fmla="*/ 2403115 h 2412898"/>
                  <a:gd name="connsiteX14" fmla="*/ 527107 w 1233309"/>
                  <a:gd name="connsiteY14" fmla="*/ 2403115 h 2412898"/>
                  <a:gd name="connsiteX15" fmla="*/ 598778 w 1233309"/>
                  <a:gd name="connsiteY15" fmla="*/ 2331444 h 2412898"/>
                  <a:gd name="connsiteX16" fmla="*/ 598778 w 1233309"/>
                  <a:gd name="connsiteY16" fmla="*/ 1445478 h 2412898"/>
                  <a:gd name="connsiteX17" fmla="*/ 660166 w 1233309"/>
                  <a:gd name="connsiteY17" fmla="*/ 1445478 h 2412898"/>
                  <a:gd name="connsiteX18" fmla="*/ 872664 w 1233309"/>
                  <a:gd name="connsiteY18" fmla="*/ 1875616 h 2412898"/>
                  <a:gd name="connsiteX19" fmla="*/ 872664 w 1233309"/>
                  <a:gd name="connsiteY19" fmla="*/ 2341227 h 2412898"/>
                  <a:gd name="connsiteX20" fmla="*/ 944335 w 1233309"/>
                  <a:gd name="connsiteY20" fmla="*/ 2412898 h 2412898"/>
                  <a:gd name="connsiteX21" fmla="*/ 989970 w 1233309"/>
                  <a:gd name="connsiteY21" fmla="*/ 2412898 h 2412898"/>
                  <a:gd name="connsiteX22" fmla="*/ 1061641 w 1233309"/>
                  <a:gd name="connsiteY22" fmla="*/ 2341227 h 2412898"/>
                  <a:gd name="connsiteX23" fmla="*/ 1061641 w 1233309"/>
                  <a:gd name="connsiteY23" fmla="*/ 1835911 h 2412898"/>
                  <a:gd name="connsiteX24" fmla="*/ 1040649 w 1233309"/>
                  <a:gd name="connsiteY24" fmla="*/ 1785232 h 2412898"/>
                  <a:gd name="connsiteX25" fmla="*/ 833345 w 1233309"/>
                  <a:gd name="connsiteY25" fmla="*/ 1369367 h 2412898"/>
                  <a:gd name="connsiteX26" fmla="*/ 833345 w 1233309"/>
                  <a:gd name="connsiteY26" fmla="*/ 989110 h 2412898"/>
                  <a:gd name="connsiteX27" fmla="*/ 1098046 w 1233309"/>
                  <a:gd name="connsiteY27" fmla="*/ 1190918 h 2412898"/>
                  <a:gd name="connsiteX28" fmla="*/ 1212359 w 1233309"/>
                  <a:gd name="connsiteY28" fmla="*/ 1175506 h 2412898"/>
                  <a:gd name="connsiteX29" fmla="*/ 1216605 w 1233309"/>
                  <a:gd name="connsiteY29" fmla="*/ 1169937 h 2412898"/>
                  <a:gd name="connsiteX30" fmla="*/ 1201194 w 1233309"/>
                  <a:gd name="connsiteY30" fmla="*/ 1055624 h 2412898"/>
                  <a:gd name="connsiteX31" fmla="*/ 833345 w 1233309"/>
                  <a:gd name="connsiteY31" fmla="*/ 775177 h 2412898"/>
                  <a:gd name="connsiteX32" fmla="*/ 833345 w 1233309"/>
                  <a:gd name="connsiteY32" fmla="*/ 601289 h 2412898"/>
                  <a:gd name="connsiteX33" fmla="*/ 757684 w 1233309"/>
                  <a:gd name="connsiteY33" fmla="*/ 525628 h 2412898"/>
                  <a:gd name="connsiteX34" fmla="*/ 396273 w 1233309"/>
                  <a:gd name="connsiteY34" fmla="*/ 524597 h 2412898"/>
                  <a:gd name="connsiteX35" fmla="*/ 606360 w 1233309"/>
                  <a:gd name="connsiteY35" fmla="*/ 0 h 2412898"/>
                  <a:gd name="connsiteX36" fmla="*/ 343545 w 1233309"/>
                  <a:gd name="connsiteY36" fmla="*/ 232951 h 2412898"/>
                  <a:gd name="connsiteX37" fmla="*/ 606360 w 1233309"/>
                  <a:gd name="connsiteY37" fmla="*/ 465902 h 2412898"/>
                  <a:gd name="connsiteX38" fmla="*/ 869175 w 1233309"/>
                  <a:gd name="connsiteY38" fmla="*/ 232951 h 2412898"/>
                  <a:gd name="connsiteX39" fmla="*/ 606360 w 1233309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2798 w 1229834"/>
                  <a:gd name="connsiteY0" fmla="*/ 524597 h 2412898"/>
                  <a:gd name="connsiteX1" fmla="*/ 332635 w 1229834"/>
                  <a:gd name="connsiteY1" fmla="*/ 541253 h 2412898"/>
                  <a:gd name="connsiteX2" fmla="*/ 31966 w 1229834"/>
                  <a:gd name="connsiteY2" fmla="*/ 775949 h 2412898"/>
                  <a:gd name="connsiteX3" fmla="*/ 2963 w 1229834"/>
                  <a:gd name="connsiteY3" fmla="*/ 855524 h 2412898"/>
                  <a:gd name="connsiteX4" fmla="*/ 36924 w 1229834"/>
                  <a:gd name="connsiteY4" fmla="*/ 1242767 h 2412898"/>
                  <a:gd name="connsiteX5" fmla="*/ 125582 w 1229834"/>
                  <a:gd name="connsiteY5" fmla="*/ 1316557 h 2412898"/>
                  <a:gd name="connsiteX6" fmla="*/ 132555 w 1229834"/>
                  <a:gd name="connsiteY6" fmla="*/ 1315919 h 2412898"/>
                  <a:gd name="connsiteX7" fmla="*/ 206345 w 1229834"/>
                  <a:gd name="connsiteY7" fmla="*/ 1227261 h 2412898"/>
                  <a:gd name="connsiteX8" fmla="*/ 174601 w 1229834"/>
                  <a:gd name="connsiteY8" fmla="*/ 880434 h 2412898"/>
                  <a:gd name="connsiteX9" fmla="*/ 375916 w 1229834"/>
                  <a:gd name="connsiteY9" fmla="*/ 723292 h 2412898"/>
                  <a:gd name="connsiteX10" fmla="*/ 375916 w 1229834"/>
                  <a:gd name="connsiteY10" fmla="*/ 1369817 h 2412898"/>
                  <a:gd name="connsiteX11" fmla="*/ 406326 w 1229834"/>
                  <a:gd name="connsiteY11" fmla="*/ 1428879 h 2412898"/>
                  <a:gd name="connsiteX12" fmla="*/ 406326 w 1229834"/>
                  <a:gd name="connsiteY12" fmla="*/ 2331444 h 2412898"/>
                  <a:gd name="connsiteX13" fmla="*/ 477997 w 1229834"/>
                  <a:gd name="connsiteY13" fmla="*/ 2403115 h 2412898"/>
                  <a:gd name="connsiteX14" fmla="*/ 523632 w 1229834"/>
                  <a:gd name="connsiteY14" fmla="*/ 2403115 h 2412898"/>
                  <a:gd name="connsiteX15" fmla="*/ 595303 w 1229834"/>
                  <a:gd name="connsiteY15" fmla="*/ 2331444 h 2412898"/>
                  <a:gd name="connsiteX16" fmla="*/ 595303 w 1229834"/>
                  <a:gd name="connsiteY16" fmla="*/ 1445478 h 2412898"/>
                  <a:gd name="connsiteX17" fmla="*/ 656691 w 1229834"/>
                  <a:gd name="connsiteY17" fmla="*/ 1445478 h 2412898"/>
                  <a:gd name="connsiteX18" fmla="*/ 869189 w 1229834"/>
                  <a:gd name="connsiteY18" fmla="*/ 1875616 h 2412898"/>
                  <a:gd name="connsiteX19" fmla="*/ 869189 w 1229834"/>
                  <a:gd name="connsiteY19" fmla="*/ 2341227 h 2412898"/>
                  <a:gd name="connsiteX20" fmla="*/ 940860 w 1229834"/>
                  <a:gd name="connsiteY20" fmla="*/ 2412898 h 2412898"/>
                  <a:gd name="connsiteX21" fmla="*/ 986495 w 1229834"/>
                  <a:gd name="connsiteY21" fmla="*/ 2412898 h 2412898"/>
                  <a:gd name="connsiteX22" fmla="*/ 1058166 w 1229834"/>
                  <a:gd name="connsiteY22" fmla="*/ 2341227 h 2412898"/>
                  <a:gd name="connsiteX23" fmla="*/ 1058166 w 1229834"/>
                  <a:gd name="connsiteY23" fmla="*/ 1835911 h 2412898"/>
                  <a:gd name="connsiteX24" fmla="*/ 1037174 w 1229834"/>
                  <a:gd name="connsiteY24" fmla="*/ 1785232 h 2412898"/>
                  <a:gd name="connsiteX25" fmla="*/ 829870 w 1229834"/>
                  <a:gd name="connsiteY25" fmla="*/ 1369367 h 2412898"/>
                  <a:gd name="connsiteX26" fmla="*/ 829870 w 1229834"/>
                  <a:gd name="connsiteY26" fmla="*/ 989110 h 2412898"/>
                  <a:gd name="connsiteX27" fmla="*/ 1094571 w 1229834"/>
                  <a:gd name="connsiteY27" fmla="*/ 1190918 h 2412898"/>
                  <a:gd name="connsiteX28" fmla="*/ 1208884 w 1229834"/>
                  <a:gd name="connsiteY28" fmla="*/ 1175506 h 2412898"/>
                  <a:gd name="connsiteX29" fmla="*/ 1213130 w 1229834"/>
                  <a:gd name="connsiteY29" fmla="*/ 1169937 h 2412898"/>
                  <a:gd name="connsiteX30" fmla="*/ 1197719 w 1229834"/>
                  <a:gd name="connsiteY30" fmla="*/ 1055624 h 2412898"/>
                  <a:gd name="connsiteX31" fmla="*/ 829870 w 1229834"/>
                  <a:gd name="connsiteY31" fmla="*/ 775177 h 2412898"/>
                  <a:gd name="connsiteX32" fmla="*/ 829870 w 1229834"/>
                  <a:gd name="connsiteY32" fmla="*/ 601289 h 2412898"/>
                  <a:gd name="connsiteX33" fmla="*/ 754209 w 1229834"/>
                  <a:gd name="connsiteY33" fmla="*/ 525628 h 2412898"/>
                  <a:gd name="connsiteX34" fmla="*/ 392798 w 1229834"/>
                  <a:gd name="connsiteY34" fmla="*/ 524597 h 2412898"/>
                  <a:gd name="connsiteX35" fmla="*/ 602885 w 1229834"/>
                  <a:gd name="connsiteY35" fmla="*/ 0 h 2412898"/>
                  <a:gd name="connsiteX36" fmla="*/ 340070 w 1229834"/>
                  <a:gd name="connsiteY36" fmla="*/ 232951 h 2412898"/>
                  <a:gd name="connsiteX37" fmla="*/ 602885 w 1229834"/>
                  <a:gd name="connsiteY37" fmla="*/ 465902 h 2412898"/>
                  <a:gd name="connsiteX38" fmla="*/ 865700 w 1229834"/>
                  <a:gd name="connsiteY38" fmla="*/ 232951 h 2412898"/>
                  <a:gd name="connsiteX39" fmla="*/ 602885 w 1229834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9 w 1227377"/>
                  <a:gd name="connsiteY11" fmla="*/ 1428879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373459 w 1227377"/>
                  <a:gd name="connsiteY10" fmla="*/ 1369817 h 2412898"/>
                  <a:gd name="connsiteX11" fmla="*/ 403867 w 1227377"/>
                  <a:gd name="connsiteY11" fmla="*/ 1428880 h 2412898"/>
                  <a:gd name="connsiteX12" fmla="*/ 403869 w 1227377"/>
                  <a:gd name="connsiteY12" fmla="*/ 2331444 h 2412898"/>
                  <a:gd name="connsiteX13" fmla="*/ 475540 w 1227377"/>
                  <a:gd name="connsiteY13" fmla="*/ 2403115 h 2412898"/>
                  <a:gd name="connsiteX14" fmla="*/ 521175 w 1227377"/>
                  <a:gd name="connsiteY14" fmla="*/ 2403115 h 2412898"/>
                  <a:gd name="connsiteX15" fmla="*/ 592846 w 1227377"/>
                  <a:gd name="connsiteY15" fmla="*/ 2331444 h 2412898"/>
                  <a:gd name="connsiteX16" fmla="*/ 592846 w 1227377"/>
                  <a:gd name="connsiteY16" fmla="*/ 1445478 h 2412898"/>
                  <a:gd name="connsiteX17" fmla="*/ 654234 w 1227377"/>
                  <a:gd name="connsiteY17" fmla="*/ 1445478 h 2412898"/>
                  <a:gd name="connsiteX18" fmla="*/ 866732 w 1227377"/>
                  <a:gd name="connsiteY18" fmla="*/ 1875616 h 2412898"/>
                  <a:gd name="connsiteX19" fmla="*/ 866732 w 1227377"/>
                  <a:gd name="connsiteY19" fmla="*/ 2341227 h 2412898"/>
                  <a:gd name="connsiteX20" fmla="*/ 938403 w 1227377"/>
                  <a:gd name="connsiteY20" fmla="*/ 2412898 h 2412898"/>
                  <a:gd name="connsiteX21" fmla="*/ 984038 w 1227377"/>
                  <a:gd name="connsiteY21" fmla="*/ 2412898 h 2412898"/>
                  <a:gd name="connsiteX22" fmla="*/ 1055709 w 1227377"/>
                  <a:gd name="connsiteY22" fmla="*/ 2341227 h 2412898"/>
                  <a:gd name="connsiteX23" fmla="*/ 1055709 w 1227377"/>
                  <a:gd name="connsiteY23" fmla="*/ 1835911 h 2412898"/>
                  <a:gd name="connsiteX24" fmla="*/ 1034717 w 1227377"/>
                  <a:gd name="connsiteY24" fmla="*/ 1785232 h 2412898"/>
                  <a:gd name="connsiteX25" fmla="*/ 827413 w 1227377"/>
                  <a:gd name="connsiteY25" fmla="*/ 1369367 h 2412898"/>
                  <a:gd name="connsiteX26" fmla="*/ 827413 w 1227377"/>
                  <a:gd name="connsiteY26" fmla="*/ 989110 h 2412898"/>
                  <a:gd name="connsiteX27" fmla="*/ 1092114 w 1227377"/>
                  <a:gd name="connsiteY27" fmla="*/ 1190918 h 2412898"/>
                  <a:gd name="connsiteX28" fmla="*/ 1206427 w 1227377"/>
                  <a:gd name="connsiteY28" fmla="*/ 1175506 h 2412898"/>
                  <a:gd name="connsiteX29" fmla="*/ 1210673 w 1227377"/>
                  <a:gd name="connsiteY29" fmla="*/ 1169937 h 2412898"/>
                  <a:gd name="connsiteX30" fmla="*/ 1195262 w 1227377"/>
                  <a:gd name="connsiteY30" fmla="*/ 1055624 h 2412898"/>
                  <a:gd name="connsiteX31" fmla="*/ 827413 w 1227377"/>
                  <a:gd name="connsiteY31" fmla="*/ 775177 h 2412898"/>
                  <a:gd name="connsiteX32" fmla="*/ 827413 w 1227377"/>
                  <a:gd name="connsiteY32" fmla="*/ 601289 h 2412898"/>
                  <a:gd name="connsiteX33" fmla="*/ 751752 w 1227377"/>
                  <a:gd name="connsiteY33" fmla="*/ 525628 h 2412898"/>
                  <a:gd name="connsiteX34" fmla="*/ 390341 w 1227377"/>
                  <a:gd name="connsiteY34" fmla="*/ 524597 h 2412898"/>
                  <a:gd name="connsiteX35" fmla="*/ 600428 w 1227377"/>
                  <a:gd name="connsiteY35" fmla="*/ 0 h 2412898"/>
                  <a:gd name="connsiteX36" fmla="*/ 337613 w 1227377"/>
                  <a:gd name="connsiteY36" fmla="*/ 232951 h 2412898"/>
                  <a:gd name="connsiteX37" fmla="*/ 600428 w 1227377"/>
                  <a:gd name="connsiteY37" fmla="*/ 465902 h 2412898"/>
                  <a:gd name="connsiteX38" fmla="*/ 863243 w 1227377"/>
                  <a:gd name="connsiteY38" fmla="*/ 232951 h 2412898"/>
                  <a:gd name="connsiteX39" fmla="*/ 600428 w 1227377"/>
                  <a:gd name="connsiteY39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373459 w 1227377"/>
                  <a:gd name="connsiteY9" fmla="*/ 723292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524597 h 2412898"/>
                  <a:gd name="connsiteX1" fmla="*/ 330178 w 1227377"/>
                  <a:gd name="connsiteY1" fmla="*/ 541253 h 2412898"/>
                  <a:gd name="connsiteX2" fmla="*/ 29509 w 1227377"/>
                  <a:gd name="connsiteY2" fmla="*/ 775949 h 2412898"/>
                  <a:gd name="connsiteX3" fmla="*/ 506 w 1227377"/>
                  <a:gd name="connsiteY3" fmla="*/ 855524 h 2412898"/>
                  <a:gd name="connsiteX4" fmla="*/ 34467 w 1227377"/>
                  <a:gd name="connsiteY4" fmla="*/ 1242767 h 2412898"/>
                  <a:gd name="connsiteX5" fmla="*/ 123125 w 1227377"/>
                  <a:gd name="connsiteY5" fmla="*/ 1316557 h 2412898"/>
                  <a:gd name="connsiteX6" fmla="*/ 130098 w 1227377"/>
                  <a:gd name="connsiteY6" fmla="*/ 1315919 h 2412898"/>
                  <a:gd name="connsiteX7" fmla="*/ 203888 w 1227377"/>
                  <a:gd name="connsiteY7" fmla="*/ 1227261 h 2412898"/>
                  <a:gd name="connsiteX8" fmla="*/ 172144 w 1227377"/>
                  <a:gd name="connsiteY8" fmla="*/ 880434 h 2412898"/>
                  <a:gd name="connsiteX9" fmla="*/ 406077 w 1227377"/>
                  <a:gd name="connsiteY9" fmla="*/ 723291 h 2412898"/>
                  <a:gd name="connsiteX10" fmla="*/ 403867 w 1227377"/>
                  <a:gd name="connsiteY10" fmla="*/ 1428880 h 2412898"/>
                  <a:gd name="connsiteX11" fmla="*/ 403869 w 1227377"/>
                  <a:gd name="connsiteY11" fmla="*/ 2331444 h 2412898"/>
                  <a:gd name="connsiteX12" fmla="*/ 475540 w 1227377"/>
                  <a:gd name="connsiteY12" fmla="*/ 2403115 h 2412898"/>
                  <a:gd name="connsiteX13" fmla="*/ 521175 w 1227377"/>
                  <a:gd name="connsiteY13" fmla="*/ 2403115 h 2412898"/>
                  <a:gd name="connsiteX14" fmla="*/ 592846 w 1227377"/>
                  <a:gd name="connsiteY14" fmla="*/ 2331444 h 2412898"/>
                  <a:gd name="connsiteX15" fmla="*/ 592846 w 1227377"/>
                  <a:gd name="connsiteY15" fmla="*/ 1445478 h 2412898"/>
                  <a:gd name="connsiteX16" fmla="*/ 654234 w 1227377"/>
                  <a:gd name="connsiteY16" fmla="*/ 1445478 h 2412898"/>
                  <a:gd name="connsiteX17" fmla="*/ 866732 w 1227377"/>
                  <a:gd name="connsiteY17" fmla="*/ 1875616 h 2412898"/>
                  <a:gd name="connsiteX18" fmla="*/ 866732 w 1227377"/>
                  <a:gd name="connsiteY18" fmla="*/ 2341227 h 2412898"/>
                  <a:gd name="connsiteX19" fmla="*/ 938403 w 1227377"/>
                  <a:gd name="connsiteY19" fmla="*/ 2412898 h 2412898"/>
                  <a:gd name="connsiteX20" fmla="*/ 984038 w 1227377"/>
                  <a:gd name="connsiteY20" fmla="*/ 2412898 h 2412898"/>
                  <a:gd name="connsiteX21" fmla="*/ 1055709 w 1227377"/>
                  <a:gd name="connsiteY21" fmla="*/ 2341227 h 2412898"/>
                  <a:gd name="connsiteX22" fmla="*/ 1055709 w 1227377"/>
                  <a:gd name="connsiteY22" fmla="*/ 1835911 h 2412898"/>
                  <a:gd name="connsiteX23" fmla="*/ 1034717 w 1227377"/>
                  <a:gd name="connsiteY23" fmla="*/ 1785232 h 2412898"/>
                  <a:gd name="connsiteX24" fmla="*/ 827413 w 1227377"/>
                  <a:gd name="connsiteY24" fmla="*/ 1369367 h 2412898"/>
                  <a:gd name="connsiteX25" fmla="*/ 827413 w 1227377"/>
                  <a:gd name="connsiteY25" fmla="*/ 989110 h 2412898"/>
                  <a:gd name="connsiteX26" fmla="*/ 1092114 w 1227377"/>
                  <a:gd name="connsiteY26" fmla="*/ 1190918 h 2412898"/>
                  <a:gd name="connsiteX27" fmla="*/ 1206427 w 1227377"/>
                  <a:gd name="connsiteY27" fmla="*/ 1175506 h 2412898"/>
                  <a:gd name="connsiteX28" fmla="*/ 1210673 w 1227377"/>
                  <a:gd name="connsiteY28" fmla="*/ 1169937 h 2412898"/>
                  <a:gd name="connsiteX29" fmla="*/ 1195262 w 1227377"/>
                  <a:gd name="connsiteY29" fmla="*/ 1055624 h 2412898"/>
                  <a:gd name="connsiteX30" fmla="*/ 827413 w 1227377"/>
                  <a:gd name="connsiteY30" fmla="*/ 775177 h 2412898"/>
                  <a:gd name="connsiteX31" fmla="*/ 827413 w 1227377"/>
                  <a:gd name="connsiteY31" fmla="*/ 601289 h 2412898"/>
                  <a:gd name="connsiteX32" fmla="*/ 751752 w 1227377"/>
                  <a:gd name="connsiteY32" fmla="*/ 525628 h 2412898"/>
                  <a:gd name="connsiteX33" fmla="*/ 390341 w 1227377"/>
                  <a:gd name="connsiteY33" fmla="*/ 524597 h 2412898"/>
                  <a:gd name="connsiteX34" fmla="*/ 600428 w 1227377"/>
                  <a:gd name="connsiteY34" fmla="*/ 0 h 2412898"/>
                  <a:gd name="connsiteX35" fmla="*/ 337613 w 1227377"/>
                  <a:gd name="connsiteY35" fmla="*/ 232951 h 2412898"/>
                  <a:gd name="connsiteX36" fmla="*/ 600428 w 1227377"/>
                  <a:gd name="connsiteY36" fmla="*/ 465902 h 2412898"/>
                  <a:gd name="connsiteX37" fmla="*/ 863243 w 1227377"/>
                  <a:gd name="connsiteY37" fmla="*/ 232951 h 2412898"/>
                  <a:gd name="connsiteX38" fmla="*/ 600428 w 1227377"/>
                  <a:gd name="connsiteY38" fmla="*/ 0 h 2412898"/>
                  <a:gd name="connsiteX0" fmla="*/ 390341 w 1227377"/>
                  <a:gd name="connsiteY0" fmla="*/ 320764 h 2209065"/>
                  <a:gd name="connsiteX1" fmla="*/ 330178 w 1227377"/>
                  <a:gd name="connsiteY1" fmla="*/ 337420 h 2209065"/>
                  <a:gd name="connsiteX2" fmla="*/ 29509 w 1227377"/>
                  <a:gd name="connsiteY2" fmla="*/ 572116 h 2209065"/>
                  <a:gd name="connsiteX3" fmla="*/ 506 w 1227377"/>
                  <a:gd name="connsiteY3" fmla="*/ 651691 h 2209065"/>
                  <a:gd name="connsiteX4" fmla="*/ 34467 w 1227377"/>
                  <a:gd name="connsiteY4" fmla="*/ 1038934 h 2209065"/>
                  <a:gd name="connsiteX5" fmla="*/ 123125 w 1227377"/>
                  <a:gd name="connsiteY5" fmla="*/ 1112724 h 2209065"/>
                  <a:gd name="connsiteX6" fmla="*/ 130098 w 1227377"/>
                  <a:gd name="connsiteY6" fmla="*/ 1112086 h 2209065"/>
                  <a:gd name="connsiteX7" fmla="*/ 203888 w 1227377"/>
                  <a:gd name="connsiteY7" fmla="*/ 1023428 h 2209065"/>
                  <a:gd name="connsiteX8" fmla="*/ 172144 w 1227377"/>
                  <a:gd name="connsiteY8" fmla="*/ 676601 h 2209065"/>
                  <a:gd name="connsiteX9" fmla="*/ 406077 w 1227377"/>
                  <a:gd name="connsiteY9" fmla="*/ 519458 h 2209065"/>
                  <a:gd name="connsiteX10" fmla="*/ 403867 w 1227377"/>
                  <a:gd name="connsiteY10" fmla="*/ 1225047 h 2209065"/>
                  <a:gd name="connsiteX11" fmla="*/ 403869 w 1227377"/>
                  <a:gd name="connsiteY11" fmla="*/ 2127611 h 2209065"/>
                  <a:gd name="connsiteX12" fmla="*/ 475540 w 1227377"/>
                  <a:gd name="connsiteY12" fmla="*/ 2199282 h 2209065"/>
                  <a:gd name="connsiteX13" fmla="*/ 521175 w 1227377"/>
                  <a:gd name="connsiteY13" fmla="*/ 2199282 h 2209065"/>
                  <a:gd name="connsiteX14" fmla="*/ 592846 w 1227377"/>
                  <a:gd name="connsiteY14" fmla="*/ 2127611 h 2209065"/>
                  <a:gd name="connsiteX15" fmla="*/ 592846 w 1227377"/>
                  <a:gd name="connsiteY15" fmla="*/ 1241645 h 2209065"/>
                  <a:gd name="connsiteX16" fmla="*/ 654234 w 1227377"/>
                  <a:gd name="connsiteY16" fmla="*/ 1241645 h 2209065"/>
                  <a:gd name="connsiteX17" fmla="*/ 866732 w 1227377"/>
                  <a:gd name="connsiteY17" fmla="*/ 1671783 h 2209065"/>
                  <a:gd name="connsiteX18" fmla="*/ 866732 w 1227377"/>
                  <a:gd name="connsiteY18" fmla="*/ 2137394 h 2209065"/>
                  <a:gd name="connsiteX19" fmla="*/ 938403 w 1227377"/>
                  <a:gd name="connsiteY19" fmla="*/ 2209065 h 2209065"/>
                  <a:gd name="connsiteX20" fmla="*/ 984038 w 1227377"/>
                  <a:gd name="connsiteY20" fmla="*/ 2209065 h 2209065"/>
                  <a:gd name="connsiteX21" fmla="*/ 1055709 w 1227377"/>
                  <a:gd name="connsiteY21" fmla="*/ 2137394 h 2209065"/>
                  <a:gd name="connsiteX22" fmla="*/ 1055709 w 1227377"/>
                  <a:gd name="connsiteY22" fmla="*/ 1632078 h 2209065"/>
                  <a:gd name="connsiteX23" fmla="*/ 1034717 w 1227377"/>
                  <a:gd name="connsiteY23" fmla="*/ 1581399 h 2209065"/>
                  <a:gd name="connsiteX24" fmla="*/ 827413 w 1227377"/>
                  <a:gd name="connsiteY24" fmla="*/ 1165534 h 2209065"/>
                  <a:gd name="connsiteX25" fmla="*/ 827413 w 1227377"/>
                  <a:gd name="connsiteY25" fmla="*/ 785277 h 2209065"/>
                  <a:gd name="connsiteX26" fmla="*/ 1092114 w 1227377"/>
                  <a:gd name="connsiteY26" fmla="*/ 987085 h 2209065"/>
                  <a:gd name="connsiteX27" fmla="*/ 1206427 w 1227377"/>
                  <a:gd name="connsiteY27" fmla="*/ 971673 h 2209065"/>
                  <a:gd name="connsiteX28" fmla="*/ 1210673 w 1227377"/>
                  <a:gd name="connsiteY28" fmla="*/ 966104 h 2209065"/>
                  <a:gd name="connsiteX29" fmla="*/ 1195262 w 1227377"/>
                  <a:gd name="connsiteY29" fmla="*/ 851791 h 2209065"/>
                  <a:gd name="connsiteX30" fmla="*/ 827413 w 1227377"/>
                  <a:gd name="connsiteY30" fmla="*/ 571344 h 2209065"/>
                  <a:gd name="connsiteX31" fmla="*/ 827413 w 1227377"/>
                  <a:gd name="connsiteY31" fmla="*/ 397456 h 2209065"/>
                  <a:gd name="connsiteX32" fmla="*/ 751752 w 1227377"/>
                  <a:gd name="connsiteY32" fmla="*/ 321795 h 2209065"/>
                  <a:gd name="connsiteX33" fmla="*/ 390341 w 1227377"/>
                  <a:gd name="connsiteY33" fmla="*/ 320764 h 2209065"/>
                  <a:gd name="connsiteX34" fmla="*/ 863243 w 1227377"/>
                  <a:gd name="connsiteY34" fmla="*/ 29118 h 2209065"/>
                  <a:gd name="connsiteX35" fmla="*/ 337613 w 1227377"/>
                  <a:gd name="connsiteY35" fmla="*/ 29118 h 2209065"/>
                  <a:gd name="connsiteX36" fmla="*/ 600428 w 1227377"/>
                  <a:gd name="connsiteY36" fmla="*/ 262069 h 2209065"/>
                  <a:gd name="connsiteX37" fmla="*/ 863243 w 1227377"/>
                  <a:gd name="connsiteY37" fmla="*/ 29118 h 2209065"/>
                  <a:gd name="connsiteX0" fmla="*/ 390341 w 1227377"/>
                  <a:gd name="connsiteY0" fmla="*/ 291648 h 2179949"/>
                  <a:gd name="connsiteX1" fmla="*/ 330178 w 1227377"/>
                  <a:gd name="connsiteY1" fmla="*/ 308304 h 2179949"/>
                  <a:gd name="connsiteX2" fmla="*/ 29509 w 1227377"/>
                  <a:gd name="connsiteY2" fmla="*/ 543000 h 2179949"/>
                  <a:gd name="connsiteX3" fmla="*/ 506 w 1227377"/>
                  <a:gd name="connsiteY3" fmla="*/ 622575 h 2179949"/>
                  <a:gd name="connsiteX4" fmla="*/ 34467 w 1227377"/>
                  <a:gd name="connsiteY4" fmla="*/ 1009818 h 2179949"/>
                  <a:gd name="connsiteX5" fmla="*/ 123125 w 1227377"/>
                  <a:gd name="connsiteY5" fmla="*/ 1083608 h 2179949"/>
                  <a:gd name="connsiteX6" fmla="*/ 130098 w 1227377"/>
                  <a:gd name="connsiteY6" fmla="*/ 1082970 h 2179949"/>
                  <a:gd name="connsiteX7" fmla="*/ 203888 w 1227377"/>
                  <a:gd name="connsiteY7" fmla="*/ 994312 h 2179949"/>
                  <a:gd name="connsiteX8" fmla="*/ 172144 w 1227377"/>
                  <a:gd name="connsiteY8" fmla="*/ 647485 h 2179949"/>
                  <a:gd name="connsiteX9" fmla="*/ 406077 w 1227377"/>
                  <a:gd name="connsiteY9" fmla="*/ 490342 h 2179949"/>
                  <a:gd name="connsiteX10" fmla="*/ 403867 w 1227377"/>
                  <a:gd name="connsiteY10" fmla="*/ 1195931 h 2179949"/>
                  <a:gd name="connsiteX11" fmla="*/ 403869 w 1227377"/>
                  <a:gd name="connsiteY11" fmla="*/ 2098495 h 2179949"/>
                  <a:gd name="connsiteX12" fmla="*/ 475540 w 1227377"/>
                  <a:gd name="connsiteY12" fmla="*/ 2170166 h 2179949"/>
                  <a:gd name="connsiteX13" fmla="*/ 521175 w 1227377"/>
                  <a:gd name="connsiteY13" fmla="*/ 2170166 h 2179949"/>
                  <a:gd name="connsiteX14" fmla="*/ 592846 w 1227377"/>
                  <a:gd name="connsiteY14" fmla="*/ 2098495 h 2179949"/>
                  <a:gd name="connsiteX15" fmla="*/ 592846 w 1227377"/>
                  <a:gd name="connsiteY15" fmla="*/ 1212529 h 2179949"/>
                  <a:gd name="connsiteX16" fmla="*/ 654234 w 1227377"/>
                  <a:gd name="connsiteY16" fmla="*/ 1212529 h 2179949"/>
                  <a:gd name="connsiteX17" fmla="*/ 866732 w 1227377"/>
                  <a:gd name="connsiteY17" fmla="*/ 1642667 h 2179949"/>
                  <a:gd name="connsiteX18" fmla="*/ 866732 w 1227377"/>
                  <a:gd name="connsiteY18" fmla="*/ 2108278 h 2179949"/>
                  <a:gd name="connsiteX19" fmla="*/ 938403 w 1227377"/>
                  <a:gd name="connsiteY19" fmla="*/ 2179949 h 2179949"/>
                  <a:gd name="connsiteX20" fmla="*/ 984038 w 1227377"/>
                  <a:gd name="connsiteY20" fmla="*/ 2179949 h 2179949"/>
                  <a:gd name="connsiteX21" fmla="*/ 1055709 w 1227377"/>
                  <a:gd name="connsiteY21" fmla="*/ 2108278 h 2179949"/>
                  <a:gd name="connsiteX22" fmla="*/ 1055709 w 1227377"/>
                  <a:gd name="connsiteY22" fmla="*/ 1602962 h 2179949"/>
                  <a:gd name="connsiteX23" fmla="*/ 1034717 w 1227377"/>
                  <a:gd name="connsiteY23" fmla="*/ 1552283 h 2179949"/>
                  <a:gd name="connsiteX24" fmla="*/ 827413 w 1227377"/>
                  <a:gd name="connsiteY24" fmla="*/ 1136418 h 2179949"/>
                  <a:gd name="connsiteX25" fmla="*/ 827413 w 1227377"/>
                  <a:gd name="connsiteY25" fmla="*/ 756161 h 2179949"/>
                  <a:gd name="connsiteX26" fmla="*/ 1092114 w 1227377"/>
                  <a:gd name="connsiteY26" fmla="*/ 957969 h 2179949"/>
                  <a:gd name="connsiteX27" fmla="*/ 1206427 w 1227377"/>
                  <a:gd name="connsiteY27" fmla="*/ 942557 h 2179949"/>
                  <a:gd name="connsiteX28" fmla="*/ 1210673 w 1227377"/>
                  <a:gd name="connsiteY28" fmla="*/ 936988 h 2179949"/>
                  <a:gd name="connsiteX29" fmla="*/ 1195262 w 1227377"/>
                  <a:gd name="connsiteY29" fmla="*/ 822675 h 2179949"/>
                  <a:gd name="connsiteX30" fmla="*/ 827413 w 1227377"/>
                  <a:gd name="connsiteY30" fmla="*/ 542228 h 2179949"/>
                  <a:gd name="connsiteX31" fmla="*/ 827413 w 1227377"/>
                  <a:gd name="connsiteY31" fmla="*/ 368340 h 2179949"/>
                  <a:gd name="connsiteX32" fmla="*/ 751752 w 1227377"/>
                  <a:gd name="connsiteY32" fmla="*/ 292679 h 2179949"/>
                  <a:gd name="connsiteX33" fmla="*/ 390341 w 1227377"/>
                  <a:gd name="connsiteY33" fmla="*/ 291648 h 2179949"/>
                  <a:gd name="connsiteX34" fmla="*/ 600428 w 1227377"/>
                  <a:gd name="connsiteY34" fmla="*/ 232953 h 2179949"/>
                  <a:gd name="connsiteX35" fmla="*/ 337613 w 1227377"/>
                  <a:gd name="connsiteY35" fmla="*/ 2 h 2179949"/>
                  <a:gd name="connsiteX36" fmla="*/ 600428 w 1227377"/>
                  <a:gd name="connsiteY36" fmla="*/ 232953 h 2179949"/>
                  <a:gd name="connsiteX0" fmla="*/ 390341 w 1227377"/>
                  <a:gd name="connsiteY0" fmla="*/ 2 h 1888303"/>
                  <a:gd name="connsiteX1" fmla="*/ 330178 w 1227377"/>
                  <a:gd name="connsiteY1" fmla="*/ 16658 h 1888303"/>
                  <a:gd name="connsiteX2" fmla="*/ 29509 w 1227377"/>
                  <a:gd name="connsiteY2" fmla="*/ 251354 h 1888303"/>
                  <a:gd name="connsiteX3" fmla="*/ 506 w 1227377"/>
                  <a:gd name="connsiteY3" fmla="*/ 330929 h 1888303"/>
                  <a:gd name="connsiteX4" fmla="*/ 34467 w 1227377"/>
                  <a:gd name="connsiteY4" fmla="*/ 718172 h 1888303"/>
                  <a:gd name="connsiteX5" fmla="*/ 123125 w 1227377"/>
                  <a:gd name="connsiteY5" fmla="*/ 791962 h 1888303"/>
                  <a:gd name="connsiteX6" fmla="*/ 130098 w 1227377"/>
                  <a:gd name="connsiteY6" fmla="*/ 791324 h 1888303"/>
                  <a:gd name="connsiteX7" fmla="*/ 203888 w 1227377"/>
                  <a:gd name="connsiteY7" fmla="*/ 702666 h 1888303"/>
                  <a:gd name="connsiteX8" fmla="*/ 172144 w 1227377"/>
                  <a:gd name="connsiteY8" fmla="*/ 355839 h 1888303"/>
                  <a:gd name="connsiteX9" fmla="*/ 406077 w 1227377"/>
                  <a:gd name="connsiteY9" fmla="*/ 198696 h 1888303"/>
                  <a:gd name="connsiteX10" fmla="*/ 403867 w 1227377"/>
                  <a:gd name="connsiteY10" fmla="*/ 904285 h 1888303"/>
                  <a:gd name="connsiteX11" fmla="*/ 403869 w 1227377"/>
                  <a:gd name="connsiteY11" fmla="*/ 1806849 h 1888303"/>
                  <a:gd name="connsiteX12" fmla="*/ 475540 w 1227377"/>
                  <a:gd name="connsiteY12" fmla="*/ 1878520 h 1888303"/>
                  <a:gd name="connsiteX13" fmla="*/ 521175 w 1227377"/>
                  <a:gd name="connsiteY13" fmla="*/ 1878520 h 1888303"/>
                  <a:gd name="connsiteX14" fmla="*/ 592846 w 1227377"/>
                  <a:gd name="connsiteY14" fmla="*/ 1806849 h 1888303"/>
                  <a:gd name="connsiteX15" fmla="*/ 592846 w 1227377"/>
                  <a:gd name="connsiteY15" fmla="*/ 920883 h 1888303"/>
                  <a:gd name="connsiteX16" fmla="*/ 654234 w 1227377"/>
                  <a:gd name="connsiteY16" fmla="*/ 920883 h 1888303"/>
                  <a:gd name="connsiteX17" fmla="*/ 866732 w 1227377"/>
                  <a:gd name="connsiteY17" fmla="*/ 1351021 h 1888303"/>
                  <a:gd name="connsiteX18" fmla="*/ 866732 w 1227377"/>
                  <a:gd name="connsiteY18" fmla="*/ 1816632 h 1888303"/>
                  <a:gd name="connsiteX19" fmla="*/ 938403 w 1227377"/>
                  <a:gd name="connsiteY19" fmla="*/ 1888303 h 1888303"/>
                  <a:gd name="connsiteX20" fmla="*/ 984038 w 1227377"/>
                  <a:gd name="connsiteY20" fmla="*/ 1888303 h 1888303"/>
                  <a:gd name="connsiteX21" fmla="*/ 1055709 w 1227377"/>
                  <a:gd name="connsiteY21" fmla="*/ 1816632 h 1888303"/>
                  <a:gd name="connsiteX22" fmla="*/ 1055709 w 1227377"/>
                  <a:gd name="connsiteY22" fmla="*/ 1311316 h 1888303"/>
                  <a:gd name="connsiteX23" fmla="*/ 1034717 w 1227377"/>
                  <a:gd name="connsiteY23" fmla="*/ 1260637 h 1888303"/>
                  <a:gd name="connsiteX24" fmla="*/ 827413 w 1227377"/>
                  <a:gd name="connsiteY24" fmla="*/ 844772 h 1888303"/>
                  <a:gd name="connsiteX25" fmla="*/ 827413 w 1227377"/>
                  <a:gd name="connsiteY25" fmla="*/ 464515 h 1888303"/>
                  <a:gd name="connsiteX26" fmla="*/ 1092114 w 1227377"/>
                  <a:gd name="connsiteY26" fmla="*/ 666323 h 1888303"/>
                  <a:gd name="connsiteX27" fmla="*/ 1206427 w 1227377"/>
                  <a:gd name="connsiteY27" fmla="*/ 650911 h 1888303"/>
                  <a:gd name="connsiteX28" fmla="*/ 1210673 w 1227377"/>
                  <a:gd name="connsiteY28" fmla="*/ 645342 h 1888303"/>
                  <a:gd name="connsiteX29" fmla="*/ 1195262 w 1227377"/>
                  <a:gd name="connsiteY29" fmla="*/ 531029 h 1888303"/>
                  <a:gd name="connsiteX30" fmla="*/ 827413 w 1227377"/>
                  <a:gd name="connsiteY30" fmla="*/ 250582 h 1888303"/>
                  <a:gd name="connsiteX31" fmla="*/ 827413 w 1227377"/>
                  <a:gd name="connsiteY31" fmla="*/ 76694 h 1888303"/>
                  <a:gd name="connsiteX32" fmla="*/ 751752 w 1227377"/>
                  <a:gd name="connsiteY32" fmla="*/ 1033 h 1888303"/>
                  <a:gd name="connsiteX33" fmla="*/ 390341 w 1227377"/>
                  <a:gd name="connsiteY33" fmla="*/ 2 h 188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27377" h="1888303">
                    <a:moveTo>
                      <a:pt x="390341" y="2"/>
                    </a:moveTo>
                    <a:lnTo>
                      <a:pt x="330178" y="16658"/>
                    </a:lnTo>
                    <a:lnTo>
                      <a:pt x="29509" y="251354"/>
                    </a:lnTo>
                    <a:cubicBezTo>
                      <a:pt x="-3754" y="283496"/>
                      <a:pt x="-320" y="305164"/>
                      <a:pt x="506" y="330929"/>
                    </a:cubicBezTo>
                    <a:cubicBezTo>
                      <a:pt x="6460" y="399679"/>
                      <a:pt x="24150" y="625433"/>
                      <a:pt x="34467" y="718172"/>
                    </a:cubicBezTo>
                    <a:cubicBezTo>
                      <a:pt x="38573" y="763031"/>
                      <a:pt x="78266" y="796068"/>
                      <a:pt x="123125" y="791962"/>
                    </a:cubicBezTo>
                    <a:lnTo>
                      <a:pt x="130098" y="791324"/>
                    </a:lnTo>
                    <a:cubicBezTo>
                      <a:pt x="174957" y="787218"/>
                      <a:pt x="207994" y="747525"/>
                      <a:pt x="203888" y="702666"/>
                    </a:cubicBezTo>
                    <a:lnTo>
                      <a:pt x="172144" y="355839"/>
                    </a:lnTo>
                    <a:lnTo>
                      <a:pt x="406077" y="198696"/>
                    </a:lnTo>
                    <a:cubicBezTo>
                      <a:pt x="405340" y="433892"/>
                      <a:pt x="404604" y="669089"/>
                      <a:pt x="403867" y="904285"/>
                    </a:cubicBezTo>
                    <a:cubicBezTo>
                      <a:pt x="403867" y="1205140"/>
                      <a:pt x="403869" y="1505994"/>
                      <a:pt x="403869" y="1806849"/>
                    </a:cubicBezTo>
                    <a:cubicBezTo>
                      <a:pt x="403869" y="1846432"/>
                      <a:pt x="435957" y="1878520"/>
                      <a:pt x="475540" y="1878520"/>
                    </a:cubicBezTo>
                    <a:lnTo>
                      <a:pt x="521175" y="1878520"/>
                    </a:lnTo>
                    <a:cubicBezTo>
                      <a:pt x="560758" y="1878520"/>
                      <a:pt x="592846" y="1846432"/>
                      <a:pt x="592846" y="1806849"/>
                    </a:cubicBezTo>
                    <a:lnTo>
                      <a:pt x="592846" y="920883"/>
                    </a:lnTo>
                    <a:lnTo>
                      <a:pt x="654234" y="920883"/>
                    </a:lnTo>
                    <a:lnTo>
                      <a:pt x="866732" y="1351021"/>
                    </a:lnTo>
                    <a:lnTo>
                      <a:pt x="866732" y="1816632"/>
                    </a:lnTo>
                    <a:cubicBezTo>
                      <a:pt x="866732" y="1856215"/>
                      <a:pt x="898820" y="1888303"/>
                      <a:pt x="938403" y="1888303"/>
                    </a:cubicBezTo>
                    <a:lnTo>
                      <a:pt x="984038" y="1888303"/>
                    </a:lnTo>
                    <a:cubicBezTo>
                      <a:pt x="1023621" y="1888303"/>
                      <a:pt x="1055709" y="1856215"/>
                      <a:pt x="1055709" y="1816632"/>
                    </a:cubicBezTo>
                    <a:lnTo>
                      <a:pt x="1055709" y="1311316"/>
                    </a:lnTo>
                    <a:cubicBezTo>
                      <a:pt x="1054265" y="1294416"/>
                      <a:pt x="1043351" y="1280834"/>
                      <a:pt x="1034717" y="1260637"/>
                    </a:cubicBezTo>
                    <a:lnTo>
                      <a:pt x="827413" y="844772"/>
                    </a:lnTo>
                    <a:lnTo>
                      <a:pt x="827413" y="464515"/>
                    </a:lnTo>
                    <a:lnTo>
                      <a:pt x="1092114" y="666323"/>
                    </a:lnTo>
                    <a:cubicBezTo>
                      <a:pt x="1127937" y="693634"/>
                      <a:pt x="1179116" y="686734"/>
                      <a:pt x="1206427" y="650911"/>
                    </a:cubicBezTo>
                    <a:lnTo>
                      <a:pt x="1210673" y="645342"/>
                    </a:lnTo>
                    <a:cubicBezTo>
                      <a:pt x="1237984" y="609520"/>
                      <a:pt x="1231084" y="558340"/>
                      <a:pt x="1195262" y="531029"/>
                    </a:cubicBezTo>
                    <a:lnTo>
                      <a:pt x="827413" y="250582"/>
                    </a:lnTo>
                    <a:lnTo>
                      <a:pt x="827413" y="76694"/>
                    </a:lnTo>
                    <a:cubicBezTo>
                      <a:pt x="827413" y="34908"/>
                      <a:pt x="793538" y="1033"/>
                      <a:pt x="751752" y="1033"/>
                    </a:cubicBezTo>
                    <a:lnTo>
                      <a:pt x="3903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671639" y="3212325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78900" y="119837"/>
            <a:ext cx="11301900" cy="6633673"/>
            <a:chOff x="-4399" y="69236"/>
            <a:chExt cx="9785412" cy="6526100"/>
          </a:xfrm>
        </p:grpSpPr>
        <p:sp>
          <p:nvSpPr>
            <p:cNvPr id="71" name="Rectangle 70"/>
            <p:cNvSpPr/>
            <p:nvPr/>
          </p:nvSpPr>
          <p:spPr>
            <a:xfrm>
              <a:off x="386815" y="6010561"/>
              <a:ext cx="93941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Categories of trust problem areas</a:t>
              </a:r>
              <a:endParaRPr lang="en-US" sz="3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-4399" y="69236"/>
              <a:ext cx="9488655" cy="696407"/>
              <a:chOff x="-4399" y="69236"/>
              <a:chExt cx="9488655" cy="69640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35857" y="69236"/>
                <a:ext cx="9148399" cy="69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 Common Trust Violations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-4399" y="627913"/>
                <a:ext cx="8229600" cy="70551"/>
                <a:chOff x="-4399" y="627913"/>
                <a:chExt cx="8229600" cy="70551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-4399" y="627913"/>
                  <a:ext cx="6939410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-4399" y="698464"/>
                  <a:ext cx="8229600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7" name="Freeform 76"/>
          <p:cNvSpPr/>
          <p:nvPr/>
        </p:nvSpPr>
        <p:spPr>
          <a:xfrm>
            <a:off x="5486244" y="1926633"/>
            <a:ext cx="934307" cy="965719"/>
          </a:xfrm>
          <a:custGeom>
            <a:avLst/>
            <a:gdLst>
              <a:gd name="connsiteX0" fmla="*/ 1127467 w 4122057"/>
              <a:gd name="connsiteY0" fmla="*/ 3890869 h 4992913"/>
              <a:gd name="connsiteX1" fmla="*/ 1005115 w 4122057"/>
              <a:gd name="connsiteY1" fmla="*/ 4013221 h 4992913"/>
              <a:gd name="connsiteX2" fmla="*/ 1005115 w 4122057"/>
              <a:gd name="connsiteY2" fmla="*/ 4062160 h 4992913"/>
              <a:gd name="connsiteX3" fmla="*/ 1127467 w 4122057"/>
              <a:gd name="connsiteY3" fmla="*/ 4184512 h 4992913"/>
              <a:gd name="connsiteX4" fmla="*/ 3633220 w 4122057"/>
              <a:gd name="connsiteY4" fmla="*/ 4184512 h 4992913"/>
              <a:gd name="connsiteX5" fmla="*/ 3755572 w 4122057"/>
              <a:gd name="connsiteY5" fmla="*/ 4062160 h 4992913"/>
              <a:gd name="connsiteX6" fmla="*/ 3755572 w 4122057"/>
              <a:gd name="connsiteY6" fmla="*/ 4013221 h 4992913"/>
              <a:gd name="connsiteX7" fmla="*/ 3633220 w 4122057"/>
              <a:gd name="connsiteY7" fmla="*/ 3890869 h 4992913"/>
              <a:gd name="connsiteX8" fmla="*/ 499395 w 4122057"/>
              <a:gd name="connsiteY8" fmla="*/ 3618590 h 4992913"/>
              <a:gd name="connsiteX9" fmla="*/ 423341 w 4122057"/>
              <a:gd name="connsiteY9" fmla="*/ 3695716 h 4992913"/>
              <a:gd name="connsiteX10" fmla="*/ 423341 w 4122057"/>
              <a:gd name="connsiteY10" fmla="*/ 3878887 h 4992913"/>
              <a:gd name="connsiteX11" fmla="*/ 546528 w 4122057"/>
              <a:gd name="connsiteY11" fmla="*/ 3878887 h 4992913"/>
              <a:gd name="connsiteX12" fmla="*/ 546528 w 4122057"/>
              <a:gd name="connsiteY12" fmla="*/ 3726244 h 4992913"/>
              <a:gd name="connsiteX13" fmla="*/ 707740 w 4122057"/>
              <a:gd name="connsiteY13" fmla="*/ 3726244 h 4992913"/>
              <a:gd name="connsiteX14" fmla="*/ 707740 w 4122057"/>
              <a:gd name="connsiteY14" fmla="*/ 3902989 h 4992913"/>
              <a:gd name="connsiteX15" fmla="*/ 554026 w 4122057"/>
              <a:gd name="connsiteY15" fmla="*/ 4006894 h 4992913"/>
              <a:gd name="connsiteX16" fmla="*/ 554026 w 4122057"/>
              <a:gd name="connsiteY16" fmla="*/ 4033138 h 4992913"/>
              <a:gd name="connsiteX17" fmla="*/ 707740 w 4122057"/>
              <a:gd name="connsiteY17" fmla="*/ 4138649 h 4992913"/>
              <a:gd name="connsiteX18" fmla="*/ 707740 w 4122057"/>
              <a:gd name="connsiteY18" fmla="*/ 4349137 h 4992913"/>
              <a:gd name="connsiteX19" fmla="*/ 546528 w 4122057"/>
              <a:gd name="connsiteY19" fmla="*/ 4349137 h 4992913"/>
              <a:gd name="connsiteX20" fmla="*/ 546528 w 4122057"/>
              <a:gd name="connsiteY20" fmla="*/ 4186853 h 4992913"/>
              <a:gd name="connsiteX21" fmla="*/ 423341 w 4122057"/>
              <a:gd name="connsiteY21" fmla="*/ 4186853 h 4992913"/>
              <a:gd name="connsiteX22" fmla="*/ 423341 w 4122057"/>
              <a:gd name="connsiteY22" fmla="*/ 4380201 h 4992913"/>
              <a:gd name="connsiteX23" fmla="*/ 497788 w 4122057"/>
              <a:gd name="connsiteY23" fmla="*/ 4456790 h 4992913"/>
              <a:gd name="connsiteX24" fmla="*/ 754872 w 4122057"/>
              <a:gd name="connsiteY24" fmla="*/ 4456790 h 4992913"/>
              <a:gd name="connsiteX25" fmla="*/ 830390 w 4122057"/>
              <a:gd name="connsiteY25" fmla="*/ 4380201 h 4992913"/>
              <a:gd name="connsiteX26" fmla="*/ 830390 w 4122057"/>
              <a:gd name="connsiteY26" fmla="*/ 4145076 h 4992913"/>
              <a:gd name="connsiteX27" fmla="*/ 789686 w 4122057"/>
              <a:gd name="connsiteY27" fmla="*/ 4069558 h 4992913"/>
              <a:gd name="connsiteX28" fmla="*/ 710954 w 4122057"/>
              <a:gd name="connsiteY28" fmla="*/ 4020284 h 4992913"/>
              <a:gd name="connsiteX29" fmla="*/ 788615 w 4122057"/>
              <a:gd name="connsiteY29" fmla="*/ 3969938 h 4992913"/>
              <a:gd name="connsiteX30" fmla="*/ 830390 w 4122057"/>
              <a:gd name="connsiteY30" fmla="*/ 3892813 h 4992913"/>
              <a:gd name="connsiteX31" fmla="*/ 830390 w 4122057"/>
              <a:gd name="connsiteY31" fmla="*/ 3695716 h 4992913"/>
              <a:gd name="connsiteX32" fmla="*/ 754872 w 4122057"/>
              <a:gd name="connsiteY32" fmla="*/ 3618590 h 4992913"/>
              <a:gd name="connsiteX33" fmla="*/ 1127467 w 4122057"/>
              <a:gd name="connsiteY33" fmla="*/ 2359159 h 4992913"/>
              <a:gd name="connsiteX34" fmla="*/ 1005115 w 4122057"/>
              <a:gd name="connsiteY34" fmla="*/ 2481511 h 4992913"/>
              <a:gd name="connsiteX35" fmla="*/ 1005115 w 4122057"/>
              <a:gd name="connsiteY35" fmla="*/ 2530450 h 4992913"/>
              <a:gd name="connsiteX36" fmla="*/ 1127467 w 4122057"/>
              <a:gd name="connsiteY36" fmla="*/ 2652802 h 4992913"/>
              <a:gd name="connsiteX37" fmla="*/ 3633220 w 4122057"/>
              <a:gd name="connsiteY37" fmla="*/ 2652802 h 4992913"/>
              <a:gd name="connsiteX38" fmla="*/ 3755572 w 4122057"/>
              <a:gd name="connsiteY38" fmla="*/ 2530450 h 4992913"/>
              <a:gd name="connsiteX39" fmla="*/ 3755572 w 4122057"/>
              <a:gd name="connsiteY39" fmla="*/ 2481511 h 4992913"/>
              <a:gd name="connsiteX40" fmla="*/ 3633220 w 4122057"/>
              <a:gd name="connsiteY40" fmla="*/ 2359159 h 4992913"/>
              <a:gd name="connsiteX41" fmla="*/ 508232 w 4122057"/>
              <a:gd name="connsiteY41" fmla="*/ 2086880 h 4992913"/>
              <a:gd name="connsiteX42" fmla="*/ 431642 w 4122057"/>
              <a:gd name="connsiteY42" fmla="*/ 2162934 h 4992913"/>
              <a:gd name="connsiteX43" fmla="*/ 431642 w 4122057"/>
              <a:gd name="connsiteY43" fmla="*/ 2349320 h 4992913"/>
              <a:gd name="connsiteX44" fmla="*/ 554293 w 4122057"/>
              <a:gd name="connsiteY44" fmla="*/ 2349320 h 4992913"/>
              <a:gd name="connsiteX45" fmla="*/ 554293 w 4122057"/>
              <a:gd name="connsiteY45" fmla="*/ 2193463 h 4992913"/>
              <a:gd name="connsiteX46" fmla="*/ 706937 w 4122057"/>
              <a:gd name="connsiteY46" fmla="*/ 2193463 h 4992913"/>
              <a:gd name="connsiteX47" fmla="*/ 706937 w 4122057"/>
              <a:gd name="connsiteY47" fmla="*/ 2348249 h 4992913"/>
              <a:gd name="connsiteX48" fmla="*/ 423073 w 4122057"/>
              <a:gd name="connsiteY48" fmla="*/ 2847419 h 4992913"/>
              <a:gd name="connsiteX49" fmla="*/ 423073 w 4122057"/>
              <a:gd name="connsiteY49" fmla="*/ 2925080 h 4992913"/>
              <a:gd name="connsiteX50" fmla="*/ 829587 w 4122057"/>
              <a:gd name="connsiteY50" fmla="*/ 2925080 h 4992913"/>
              <a:gd name="connsiteX51" fmla="*/ 829587 w 4122057"/>
              <a:gd name="connsiteY51" fmla="*/ 2815284 h 4992913"/>
              <a:gd name="connsiteX52" fmla="*/ 573039 w 4122057"/>
              <a:gd name="connsiteY52" fmla="*/ 2815284 h 4992913"/>
              <a:gd name="connsiteX53" fmla="*/ 803343 w 4122057"/>
              <a:gd name="connsiteY53" fmla="*/ 2413055 h 4992913"/>
              <a:gd name="connsiteX54" fmla="*/ 830658 w 4122057"/>
              <a:gd name="connsiteY54" fmla="*/ 2325219 h 4992913"/>
              <a:gd name="connsiteX55" fmla="*/ 830658 w 4122057"/>
              <a:gd name="connsiteY55" fmla="*/ 2162934 h 4992913"/>
              <a:gd name="connsiteX56" fmla="*/ 754068 w 4122057"/>
              <a:gd name="connsiteY56" fmla="*/ 2086880 h 4992913"/>
              <a:gd name="connsiteX57" fmla="*/ 1127467 w 4122057"/>
              <a:gd name="connsiteY57" fmla="*/ 827450 h 4992913"/>
              <a:gd name="connsiteX58" fmla="*/ 1005116 w 4122057"/>
              <a:gd name="connsiteY58" fmla="*/ 949801 h 4992913"/>
              <a:gd name="connsiteX59" fmla="*/ 1005116 w 4122057"/>
              <a:gd name="connsiteY59" fmla="*/ 998741 h 4992913"/>
              <a:gd name="connsiteX60" fmla="*/ 1127467 w 4122057"/>
              <a:gd name="connsiteY60" fmla="*/ 1121093 h 4992913"/>
              <a:gd name="connsiteX61" fmla="*/ 3633220 w 4122057"/>
              <a:gd name="connsiteY61" fmla="*/ 1121093 h 4992913"/>
              <a:gd name="connsiteX62" fmla="*/ 3755572 w 4122057"/>
              <a:gd name="connsiteY62" fmla="*/ 998741 h 4992913"/>
              <a:gd name="connsiteX63" fmla="*/ 3755572 w 4122057"/>
              <a:gd name="connsiteY63" fmla="*/ 949801 h 4992913"/>
              <a:gd name="connsiteX64" fmla="*/ 3633220 w 4122057"/>
              <a:gd name="connsiteY64" fmla="*/ 827450 h 4992913"/>
              <a:gd name="connsiteX65" fmla="*/ 605977 w 4122057"/>
              <a:gd name="connsiteY65" fmla="*/ 555171 h 4992913"/>
              <a:gd name="connsiteX66" fmla="*/ 541171 w 4122057"/>
              <a:gd name="connsiteY66" fmla="*/ 785475 h 4992913"/>
              <a:gd name="connsiteX67" fmla="*/ 541171 w 4122057"/>
              <a:gd name="connsiteY67" fmla="*/ 802079 h 4992913"/>
              <a:gd name="connsiteX68" fmla="*/ 589374 w 4122057"/>
              <a:gd name="connsiteY68" fmla="*/ 802079 h 4992913"/>
              <a:gd name="connsiteX69" fmla="*/ 589374 w 4122057"/>
              <a:gd name="connsiteY69" fmla="*/ 1393370 h 4992913"/>
              <a:gd name="connsiteX70" fmla="*/ 712560 w 4122057"/>
              <a:gd name="connsiteY70" fmla="*/ 1393370 h 4992913"/>
              <a:gd name="connsiteX71" fmla="*/ 712560 w 4122057"/>
              <a:gd name="connsiteY71" fmla="*/ 555171 h 4992913"/>
              <a:gd name="connsiteX72" fmla="*/ 106432 w 4122057"/>
              <a:gd name="connsiteY72" fmla="*/ 0 h 4992913"/>
              <a:gd name="connsiteX73" fmla="*/ 4015625 w 4122057"/>
              <a:gd name="connsiteY73" fmla="*/ 0 h 4992913"/>
              <a:gd name="connsiteX74" fmla="*/ 4122057 w 4122057"/>
              <a:gd name="connsiteY74" fmla="*/ 106431 h 4992913"/>
              <a:gd name="connsiteX75" fmla="*/ 4122057 w 4122057"/>
              <a:gd name="connsiteY75" fmla="*/ 4886481 h 4992913"/>
              <a:gd name="connsiteX76" fmla="*/ 4015625 w 4122057"/>
              <a:gd name="connsiteY76" fmla="*/ 4992913 h 4992913"/>
              <a:gd name="connsiteX77" fmla="*/ 106432 w 4122057"/>
              <a:gd name="connsiteY77" fmla="*/ 4992913 h 4992913"/>
              <a:gd name="connsiteX78" fmla="*/ 0 w 4122057"/>
              <a:gd name="connsiteY78" fmla="*/ 4886481 h 4992913"/>
              <a:gd name="connsiteX79" fmla="*/ 0 w 4122057"/>
              <a:gd name="connsiteY79" fmla="*/ 106431 h 4992913"/>
              <a:gd name="connsiteX80" fmla="*/ 106432 w 4122057"/>
              <a:gd name="connsiteY80" fmla="*/ 0 h 4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22057" h="4992913">
                <a:moveTo>
                  <a:pt x="1127467" y="3890869"/>
                </a:moveTo>
                <a:cubicBezTo>
                  <a:pt x="1059894" y="3890869"/>
                  <a:pt x="1005115" y="3945648"/>
                  <a:pt x="1005115" y="4013221"/>
                </a:cubicBezTo>
                <a:lnTo>
                  <a:pt x="1005115" y="4062160"/>
                </a:lnTo>
                <a:cubicBezTo>
                  <a:pt x="1005115" y="4129733"/>
                  <a:pt x="1059894" y="4184512"/>
                  <a:pt x="1127467" y="4184512"/>
                </a:cubicBezTo>
                <a:lnTo>
                  <a:pt x="3633220" y="4184512"/>
                </a:lnTo>
                <a:cubicBezTo>
                  <a:pt x="3700793" y="4184512"/>
                  <a:pt x="3755572" y="4129733"/>
                  <a:pt x="3755572" y="4062160"/>
                </a:cubicBezTo>
                <a:lnTo>
                  <a:pt x="3755572" y="4013221"/>
                </a:lnTo>
                <a:cubicBezTo>
                  <a:pt x="3755572" y="3945648"/>
                  <a:pt x="3700793" y="3890869"/>
                  <a:pt x="3633220" y="3890869"/>
                </a:cubicBezTo>
                <a:close/>
                <a:moveTo>
                  <a:pt x="499395" y="3618590"/>
                </a:moveTo>
                <a:cubicBezTo>
                  <a:pt x="448693" y="3618590"/>
                  <a:pt x="423341" y="3644299"/>
                  <a:pt x="423341" y="3695716"/>
                </a:cubicBezTo>
                <a:lnTo>
                  <a:pt x="423341" y="3878887"/>
                </a:lnTo>
                <a:lnTo>
                  <a:pt x="546528" y="3878887"/>
                </a:lnTo>
                <a:lnTo>
                  <a:pt x="546528" y="3726244"/>
                </a:lnTo>
                <a:lnTo>
                  <a:pt x="707740" y="3726244"/>
                </a:lnTo>
                <a:lnTo>
                  <a:pt x="707740" y="3902989"/>
                </a:lnTo>
                <a:lnTo>
                  <a:pt x="554026" y="4006894"/>
                </a:lnTo>
                <a:lnTo>
                  <a:pt x="554026" y="4033138"/>
                </a:lnTo>
                <a:lnTo>
                  <a:pt x="707740" y="4138649"/>
                </a:lnTo>
                <a:lnTo>
                  <a:pt x="707740" y="4349137"/>
                </a:lnTo>
                <a:lnTo>
                  <a:pt x="546528" y="4349137"/>
                </a:lnTo>
                <a:lnTo>
                  <a:pt x="546528" y="4186853"/>
                </a:lnTo>
                <a:lnTo>
                  <a:pt x="423341" y="4186853"/>
                </a:lnTo>
                <a:lnTo>
                  <a:pt x="423341" y="4380201"/>
                </a:lnTo>
                <a:cubicBezTo>
                  <a:pt x="423341" y="4431260"/>
                  <a:pt x="448157" y="4456790"/>
                  <a:pt x="497788" y="4456790"/>
                </a:cubicBezTo>
                <a:lnTo>
                  <a:pt x="754872" y="4456790"/>
                </a:lnTo>
                <a:cubicBezTo>
                  <a:pt x="805218" y="4456790"/>
                  <a:pt x="830390" y="4431260"/>
                  <a:pt x="830390" y="4380201"/>
                </a:cubicBezTo>
                <a:lnTo>
                  <a:pt x="830390" y="4145076"/>
                </a:lnTo>
                <a:cubicBezTo>
                  <a:pt x="830390" y="4111512"/>
                  <a:pt x="816822" y="4086340"/>
                  <a:pt x="789686" y="4069558"/>
                </a:cubicBezTo>
                <a:lnTo>
                  <a:pt x="710954" y="4020284"/>
                </a:lnTo>
                <a:lnTo>
                  <a:pt x="788615" y="3969938"/>
                </a:lnTo>
                <a:cubicBezTo>
                  <a:pt x="816465" y="3951728"/>
                  <a:pt x="830390" y="3926020"/>
                  <a:pt x="830390" y="3892813"/>
                </a:cubicBezTo>
                <a:lnTo>
                  <a:pt x="830390" y="3695716"/>
                </a:lnTo>
                <a:cubicBezTo>
                  <a:pt x="830390" y="3644299"/>
                  <a:pt x="805218" y="3618590"/>
                  <a:pt x="754872" y="3618590"/>
                </a:cubicBezTo>
                <a:close/>
                <a:moveTo>
                  <a:pt x="1127467" y="2359159"/>
                </a:moveTo>
                <a:cubicBezTo>
                  <a:pt x="1059894" y="2359159"/>
                  <a:pt x="1005115" y="2413938"/>
                  <a:pt x="1005115" y="2481511"/>
                </a:cubicBezTo>
                <a:lnTo>
                  <a:pt x="1005115" y="2530450"/>
                </a:lnTo>
                <a:cubicBezTo>
                  <a:pt x="1005115" y="2598023"/>
                  <a:pt x="1059894" y="2652802"/>
                  <a:pt x="1127467" y="2652802"/>
                </a:cubicBezTo>
                <a:lnTo>
                  <a:pt x="3633220" y="2652802"/>
                </a:lnTo>
                <a:cubicBezTo>
                  <a:pt x="3700793" y="2652802"/>
                  <a:pt x="3755572" y="2598023"/>
                  <a:pt x="3755572" y="2530450"/>
                </a:cubicBezTo>
                <a:lnTo>
                  <a:pt x="3755572" y="2481511"/>
                </a:lnTo>
                <a:cubicBezTo>
                  <a:pt x="3755572" y="2413938"/>
                  <a:pt x="3700793" y="2359159"/>
                  <a:pt x="3633220" y="2359159"/>
                </a:cubicBezTo>
                <a:close/>
                <a:moveTo>
                  <a:pt x="508232" y="2086880"/>
                </a:moveTo>
                <a:cubicBezTo>
                  <a:pt x="457172" y="2086880"/>
                  <a:pt x="431642" y="2112232"/>
                  <a:pt x="431642" y="2162934"/>
                </a:cubicBezTo>
                <a:lnTo>
                  <a:pt x="431642" y="2349320"/>
                </a:lnTo>
                <a:lnTo>
                  <a:pt x="554293" y="2349320"/>
                </a:lnTo>
                <a:lnTo>
                  <a:pt x="554293" y="2193463"/>
                </a:lnTo>
                <a:lnTo>
                  <a:pt x="706937" y="2193463"/>
                </a:lnTo>
                <a:lnTo>
                  <a:pt x="706937" y="2348249"/>
                </a:lnTo>
                <a:lnTo>
                  <a:pt x="423073" y="2847419"/>
                </a:lnTo>
                <a:lnTo>
                  <a:pt x="423073" y="2925080"/>
                </a:lnTo>
                <a:lnTo>
                  <a:pt x="829587" y="2925080"/>
                </a:lnTo>
                <a:lnTo>
                  <a:pt x="829587" y="2815284"/>
                </a:lnTo>
                <a:lnTo>
                  <a:pt x="573039" y="2815284"/>
                </a:lnTo>
                <a:lnTo>
                  <a:pt x="803343" y="2413055"/>
                </a:lnTo>
                <a:cubicBezTo>
                  <a:pt x="821553" y="2380920"/>
                  <a:pt x="830658" y="2351641"/>
                  <a:pt x="830658" y="2325219"/>
                </a:cubicBezTo>
                <a:lnTo>
                  <a:pt x="830658" y="2162934"/>
                </a:lnTo>
                <a:cubicBezTo>
                  <a:pt x="830658" y="2112232"/>
                  <a:pt x="805128" y="2086880"/>
                  <a:pt x="754068" y="2086880"/>
                </a:cubicBezTo>
                <a:close/>
                <a:moveTo>
                  <a:pt x="1127467" y="827450"/>
                </a:moveTo>
                <a:cubicBezTo>
                  <a:pt x="1059894" y="827450"/>
                  <a:pt x="1005116" y="882229"/>
                  <a:pt x="1005116" y="949801"/>
                </a:cubicBezTo>
                <a:lnTo>
                  <a:pt x="1005116" y="998741"/>
                </a:lnTo>
                <a:cubicBezTo>
                  <a:pt x="1005116" y="1066313"/>
                  <a:pt x="1059894" y="1121093"/>
                  <a:pt x="1127467" y="1121093"/>
                </a:cubicBezTo>
                <a:lnTo>
                  <a:pt x="3633220" y="1121093"/>
                </a:lnTo>
                <a:cubicBezTo>
                  <a:pt x="3700793" y="1121093"/>
                  <a:pt x="3755572" y="1066313"/>
                  <a:pt x="3755572" y="998741"/>
                </a:cubicBezTo>
                <a:lnTo>
                  <a:pt x="3755572" y="949801"/>
                </a:lnTo>
                <a:cubicBezTo>
                  <a:pt x="3755572" y="882229"/>
                  <a:pt x="3700793" y="827450"/>
                  <a:pt x="3633220" y="827450"/>
                </a:cubicBezTo>
                <a:close/>
                <a:moveTo>
                  <a:pt x="605977" y="555171"/>
                </a:moveTo>
                <a:lnTo>
                  <a:pt x="541171" y="785475"/>
                </a:lnTo>
                <a:lnTo>
                  <a:pt x="541171" y="802079"/>
                </a:lnTo>
                <a:lnTo>
                  <a:pt x="589374" y="802079"/>
                </a:lnTo>
                <a:lnTo>
                  <a:pt x="589374" y="1393370"/>
                </a:lnTo>
                <a:lnTo>
                  <a:pt x="712560" y="1393370"/>
                </a:lnTo>
                <a:lnTo>
                  <a:pt x="712560" y="555171"/>
                </a:lnTo>
                <a:close/>
                <a:moveTo>
                  <a:pt x="106432" y="0"/>
                </a:moveTo>
                <a:lnTo>
                  <a:pt x="4015625" y="0"/>
                </a:lnTo>
                <a:cubicBezTo>
                  <a:pt x="4074406" y="0"/>
                  <a:pt x="4122057" y="47650"/>
                  <a:pt x="4122057" y="106431"/>
                </a:cubicBezTo>
                <a:lnTo>
                  <a:pt x="4122057" y="4886481"/>
                </a:lnTo>
                <a:cubicBezTo>
                  <a:pt x="4122057" y="4945262"/>
                  <a:pt x="4074406" y="4992913"/>
                  <a:pt x="4015625" y="4992913"/>
                </a:cubicBezTo>
                <a:lnTo>
                  <a:pt x="106432" y="4992913"/>
                </a:lnTo>
                <a:cubicBezTo>
                  <a:pt x="47651" y="4992913"/>
                  <a:pt x="0" y="4945262"/>
                  <a:pt x="0" y="4886481"/>
                </a:cubicBezTo>
                <a:lnTo>
                  <a:pt x="0" y="106431"/>
                </a:lnTo>
                <a:cubicBezTo>
                  <a:pt x="0" y="47650"/>
                  <a:pt x="47651" y="0"/>
                  <a:pt x="1064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307"/>
          <p:cNvSpPr>
            <a:spLocks noEditPoints="1"/>
          </p:cNvSpPr>
          <p:nvPr/>
        </p:nvSpPr>
        <p:spPr bwMode="auto">
          <a:xfrm>
            <a:off x="8267633" y="2672098"/>
            <a:ext cx="948344" cy="830557"/>
          </a:xfrm>
          <a:prstGeom prst="wedgeEllipseCallout">
            <a:avLst>
              <a:gd name="adj1" fmla="val 40905"/>
              <a:gd name="adj2" fmla="val 67907"/>
            </a:avLst>
          </a:pr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7835569" y="2529705"/>
            <a:ext cx="835432" cy="947489"/>
          </a:xfrm>
          <a:custGeom>
            <a:avLst/>
            <a:gdLst>
              <a:gd name="connsiteX0" fmla="*/ 1029154 w 1977165"/>
              <a:gd name="connsiteY0" fmla="*/ 78 h 1893433"/>
              <a:gd name="connsiteX1" fmla="*/ 1630180 w 1977165"/>
              <a:gd name="connsiteY1" fmla="*/ 139903 h 1893433"/>
              <a:gd name="connsiteX2" fmla="*/ 1941237 w 1977165"/>
              <a:gd name="connsiteY2" fmla="*/ 395716 h 1893433"/>
              <a:gd name="connsiteX3" fmla="*/ 1977165 w 1977165"/>
              <a:gd name="connsiteY3" fmla="*/ 448960 h 1893433"/>
              <a:gd name="connsiteX4" fmla="*/ 1823362 w 1977165"/>
              <a:gd name="connsiteY4" fmla="*/ 407836 h 1893433"/>
              <a:gd name="connsiteX5" fmla="*/ 1789025 w 1977165"/>
              <a:gd name="connsiteY5" fmla="*/ 403322 h 1893433"/>
              <a:gd name="connsiteX6" fmla="*/ 1732453 w 1977165"/>
              <a:gd name="connsiteY6" fmla="*/ 355463 h 1893433"/>
              <a:gd name="connsiteX7" fmla="*/ 1079409 w 1977165"/>
              <a:gd name="connsiteY7" fmla="*/ 166648 h 1893433"/>
              <a:gd name="connsiteX8" fmla="*/ 155865 w 1977165"/>
              <a:gd name="connsiteY8" fmla="*/ 811300 h 1893433"/>
              <a:gd name="connsiteX9" fmla="*/ 395785 w 1977165"/>
              <a:gd name="connsiteY9" fmla="*/ 1244749 h 1893433"/>
              <a:gd name="connsiteX10" fmla="*/ 490915 w 1977165"/>
              <a:gd name="connsiteY10" fmla="*/ 1308056 h 1893433"/>
              <a:gd name="connsiteX11" fmla="*/ 427916 w 1977165"/>
              <a:gd name="connsiteY11" fmla="*/ 1484130 h 1893433"/>
              <a:gd name="connsiteX12" fmla="*/ 684068 w 1977165"/>
              <a:gd name="connsiteY12" fmla="*/ 1392479 h 1893433"/>
              <a:gd name="connsiteX13" fmla="*/ 719924 w 1977165"/>
              <a:gd name="connsiteY13" fmla="*/ 1405292 h 1893433"/>
              <a:gd name="connsiteX14" fmla="*/ 806547 w 1977165"/>
              <a:gd name="connsiteY14" fmla="*/ 1424061 h 1893433"/>
              <a:gd name="connsiteX15" fmla="*/ 820000 w 1977165"/>
              <a:gd name="connsiteY15" fmla="*/ 1461391 h 1893433"/>
              <a:gd name="connsiteX16" fmla="*/ 902381 w 1977165"/>
              <a:gd name="connsiteY16" fmla="*/ 1592122 h 1893433"/>
              <a:gd name="connsiteX17" fmla="*/ 920895 w 1977165"/>
              <a:gd name="connsiteY17" fmla="*/ 1611450 h 1893433"/>
              <a:gd name="connsiteX18" fmla="*/ 779775 w 1977165"/>
              <a:gd name="connsiteY18" fmla="*/ 1591789 h 1893433"/>
              <a:gd name="connsiteX19" fmla="*/ 623604 w 1977165"/>
              <a:gd name="connsiteY19" fmla="*/ 1549616 h 1893433"/>
              <a:gd name="connsiteX20" fmla="*/ 73856 w 1977165"/>
              <a:gd name="connsiteY20" fmla="*/ 1893433 h 1893433"/>
              <a:gd name="connsiteX21" fmla="*/ 296319 w 1977165"/>
              <a:gd name="connsiteY21" fmla="*/ 1373718 h 1893433"/>
              <a:gd name="connsiteX22" fmla="*/ 433348 w 1977165"/>
              <a:gd name="connsiteY22" fmla="*/ 152745 h 1893433"/>
              <a:gd name="connsiteX23" fmla="*/ 1029154 w 1977165"/>
              <a:gd name="connsiteY23" fmla="*/ 78 h 18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77165" h="1893433">
                <a:moveTo>
                  <a:pt x="1029154" y="78"/>
                </a:moveTo>
                <a:cubicBezTo>
                  <a:pt x="1238537" y="-2169"/>
                  <a:pt x="1448791" y="44333"/>
                  <a:pt x="1630180" y="139903"/>
                </a:cubicBezTo>
                <a:cubicBezTo>
                  <a:pt x="1761761" y="209230"/>
                  <a:pt x="1865844" y="297150"/>
                  <a:pt x="1941237" y="395716"/>
                </a:cubicBezTo>
                <a:lnTo>
                  <a:pt x="1977165" y="448960"/>
                </a:lnTo>
                <a:lnTo>
                  <a:pt x="1823362" y="407836"/>
                </a:lnTo>
                <a:lnTo>
                  <a:pt x="1789025" y="403322"/>
                </a:lnTo>
                <a:lnTo>
                  <a:pt x="1732453" y="355463"/>
                </a:lnTo>
                <a:cubicBezTo>
                  <a:pt x="1565325" y="238803"/>
                  <a:pt x="1334439" y="166648"/>
                  <a:pt x="1079409" y="166648"/>
                </a:cubicBezTo>
                <a:cubicBezTo>
                  <a:pt x="569350" y="166648"/>
                  <a:pt x="155865" y="455269"/>
                  <a:pt x="155865" y="811300"/>
                </a:cubicBezTo>
                <a:cubicBezTo>
                  <a:pt x="155865" y="978190"/>
                  <a:pt x="246719" y="1130267"/>
                  <a:pt x="395785" y="1244749"/>
                </a:cubicBezTo>
                <a:lnTo>
                  <a:pt x="490915" y="1308056"/>
                </a:lnTo>
                <a:lnTo>
                  <a:pt x="427916" y="1484130"/>
                </a:lnTo>
                <a:lnTo>
                  <a:pt x="684068" y="1392479"/>
                </a:lnTo>
                <a:lnTo>
                  <a:pt x="719924" y="1405292"/>
                </a:lnTo>
                <a:lnTo>
                  <a:pt x="806547" y="1424061"/>
                </a:lnTo>
                <a:lnTo>
                  <a:pt x="820000" y="1461391"/>
                </a:lnTo>
                <a:cubicBezTo>
                  <a:pt x="842607" y="1507429"/>
                  <a:pt x="870267" y="1551178"/>
                  <a:pt x="902381" y="1592122"/>
                </a:cubicBezTo>
                <a:lnTo>
                  <a:pt x="920895" y="1611450"/>
                </a:lnTo>
                <a:lnTo>
                  <a:pt x="779775" y="1591789"/>
                </a:lnTo>
                <a:cubicBezTo>
                  <a:pt x="726958" y="1581077"/>
                  <a:pt x="674741" y="1567045"/>
                  <a:pt x="623604" y="1549616"/>
                </a:cubicBezTo>
                <a:lnTo>
                  <a:pt x="73856" y="1893433"/>
                </a:lnTo>
                <a:lnTo>
                  <a:pt x="296319" y="1373718"/>
                </a:lnTo>
                <a:cubicBezTo>
                  <a:pt x="-148759" y="1019743"/>
                  <a:pt x="-83898" y="441811"/>
                  <a:pt x="433348" y="152745"/>
                </a:cubicBezTo>
                <a:cubicBezTo>
                  <a:pt x="611257" y="53320"/>
                  <a:pt x="819770" y="2325"/>
                  <a:pt x="1029154" y="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0256683" y="3042724"/>
            <a:ext cx="1460919" cy="1195814"/>
            <a:chOff x="5178780" y="1404909"/>
            <a:chExt cx="3742791" cy="3181782"/>
          </a:xfrm>
          <a:solidFill>
            <a:schemeClr val="tx1">
              <a:lumMod val="50000"/>
              <a:lumOff val="50000"/>
            </a:schemeClr>
          </a:solidFill>
          <a:effectLst/>
        </p:grpSpPr>
        <p:grpSp>
          <p:nvGrpSpPr>
            <p:cNvPr id="81" name="Group 80"/>
            <p:cNvGrpSpPr/>
            <p:nvPr/>
          </p:nvGrpSpPr>
          <p:grpSpPr>
            <a:xfrm flipH="1">
              <a:off x="6383034" y="2115459"/>
              <a:ext cx="1332738" cy="2471232"/>
              <a:chOff x="6586887" y="3703055"/>
              <a:chExt cx="681622" cy="1263897"/>
            </a:xfrm>
            <a:grpFill/>
          </p:grpSpPr>
          <p:sp>
            <p:nvSpPr>
              <p:cNvPr id="97" name="Oval 96"/>
              <p:cNvSpPr/>
              <p:nvPr/>
            </p:nvSpPr>
            <p:spPr>
              <a:xfrm>
                <a:off x="6810347" y="3703055"/>
                <a:ext cx="217788" cy="21778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 rot="11261310">
                <a:off x="6586887" y="3809105"/>
                <a:ext cx="681622" cy="1157847"/>
              </a:xfrm>
              <a:custGeom>
                <a:avLst/>
                <a:gdLst>
                  <a:gd name="connsiteX0" fmla="*/ 437643 w 1295466"/>
                  <a:gd name="connsiteY0" fmla="*/ 2193591 h 2194336"/>
                  <a:gd name="connsiteX1" fmla="*/ 367281 w 1295466"/>
                  <a:gd name="connsiteY1" fmla="*/ 2174274 h 2194336"/>
                  <a:gd name="connsiteX2" fmla="*/ 40842 w 1295466"/>
                  <a:gd name="connsiteY2" fmla="*/ 1920586 h 2194336"/>
                  <a:gd name="connsiteX3" fmla="*/ 39383 w 1295466"/>
                  <a:gd name="connsiteY3" fmla="*/ 1919865 h 2194336"/>
                  <a:gd name="connsiteX4" fmla="*/ 38189 w 1295466"/>
                  <a:gd name="connsiteY4" fmla="*/ 1918524 h 2194336"/>
                  <a:gd name="connsiteX5" fmla="*/ 36838 w 1295466"/>
                  <a:gd name="connsiteY5" fmla="*/ 1917474 h 2194336"/>
                  <a:gd name="connsiteX6" fmla="*/ 24501 w 1295466"/>
                  <a:gd name="connsiteY6" fmla="*/ 1903149 h 2194336"/>
                  <a:gd name="connsiteX7" fmla="*/ 15081 w 1295466"/>
                  <a:gd name="connsiteY7" fmla="*/ 1892569 h 2194336"/>
                  <a:gd name="connsiteX8" fmla="*/ 14874 w 1295466"/>
                  <a:gd name="connsiteY8" fmla="*/ 1891970 h 2194336"/>
                  <a:gd name="connsiteX9" fmla="*/ 12134 w 1295466"/>
                  <a:gd name="connsiteY9" fmla="*/ 1888789 h 2194336"/>
                  <a:gd name="connsiteX10" fmla="*/ 20062 w 1295466"/>
                  <a:gd name="connsiteY10" fmla="*/ 1783701 h 2194336"/>
                  <a:gd name="connsiteX11" fmla="*/ 83473 w 1295466"/>
                  <a:gd name="connsiteY11" fmla="*/ 1747607 h 2194336"/>
                  <a:gd name="connsiteX12" fmla="*/ 93771 w 1295466"/>
                  <a:gd name="connsiteY12" fmla="*/ 1748303 h 2194336"/>
                  <a:gd name="connsiteX13" fmla="*/ 425471 w 1295466"/>
                  <a:gd name="connsiteY13" fmla="*/ 1703524 h 2194336"/>
                  <a:gd name="connsiteX14" fmla="*/ 427082 w 1295466"/>
                  <a:gd name="connsiteY14" fmla="*/ 1663236 h 2194336"/>
                  <a:gd name="connsiteX15" fmla="*/ 398699 w 1295466"/>
                  <a:gd name="connsiteY15" fmla="*/ 1152734 h 2194336"/>
                  <a:gd name="connsiteX16" fmla="*/ 396201 w 1295466"/>
                  <a:gd name="connsiteY16" fmla="*/ 1099384 h 2194336"/>
                  <a:gd name="connsiteX17" fmla="*/ 377684 w 1295466"/>
                  <a:gd name="connsiteY17" fmla="*/ 1060603 h 2194336"/>
                  <a:gd name="connsiteX18" fmla="*/ 166605 w 1295466"/>
                  <a:gd name="connsiteY18" fmla="*/ 220851 h 2194336"/>
                  <a:gd name="connsiteX19" fmla="*/ 253863 w 1295466"/>
                  <a:gd name="connsiteY19" fmla="*/ 74998 h 2194336"/>
                  <a:gd name="connsiteX20" fmla="*/ 399715 w 1295466"/>
                  <a:gd name="connsiteY20" fmla="*/ 162256 h 2194336"/>
                  <a:gd name="connsiteX21" fmla="*/ 597847 w 1295466"/>
                  <a:gd name="connsiteY21" fmla="*/ 950499 h 2194336"/>
                  <a:gd name="connsiteX22" fmla="*/ 687304 w 1295466"/>
                  <a:gd name="connsiteY22" fmla="*/ 936772 h 2194336"/>
                  <a:gd name="connsiteX23" fmla="*/ 687304 w 1295466"/>
                  <a:gd name="connsiteY23" fmla="*/ 121498 h 2194336"/>
                  <a:gd name="connsiteX24" fmla="*/ 808802 w 1295466"/>
                  <a:gd name="connsiteY24" fmla="*/ 0 h 2194336"/>
                  <a:gd name="connsiteX25" fmla="*/ 930300 w 1295466"/>
                  <a:gd name="connsiteY25" fmla="*/ 121498 h 2194336"/>
                  <a:gd name="connsiteX26" fmla="*/ 930299 w 1295466"/>
                  <a:gd name="connsiteY26" fmla="*/ 984739 h 2194336"/>
                  <a:gd name="connsiteX27" fmla="*/ 929058 w 1295466"/>
                  <a:gd name="connsiteY27" fmla="*/ 990887 h 2194336"/>
                  <a:gd name="connsiteX28" fmla="*/ 1032949 w 1295466"/>
                  <a:gd name="connsiteY28" fmla="*/ 1522633 h 2194336"/>
                  <a:gd name="connsiteX29" fmla="*/ 1110548 w 1295466"/>
                  <a:gd name="connsiteY29" fmla="*/ 1027587 h 2194336"/>
                  <a:gd name="connsiteX30" fmla="*/ 1216844 w 1295466"/>
                  <a:gd name="connsiteY30" fmla="*/ 950099 h 2194336"/>
                  <a:gd name="connsiteX31" fmla="*/ 1294331 w 1295466"/>
                  <a:gd name="connsiteY31" fmla="*/ 1056395 h 2194336"/>
                  <a:gd name="connsiteX32" fmla="*/ 1188453 w 1295466"/>
                  <a:gd name="connsiteY32" fmla="*/ 1731853 h 2194336"/>
                  <a:gd name="connsiteX33" fmla="*/ 1119057 w 1295466"/>
                  <a:gd name="connsiteY33" fmla="*/ 1807727 h 2194336"/>
                  <a:gd name="connsiteX34" fmla="*/ 1082157 w 1295466"/>
                  <a:gd name="connsiteY34" fmla="*/ 1809341 h 2194336"/>
                  <a:gd name="connsiteX35" fmla="*/ 1074010 w 1295466"/>
                  <a:gd name="connsiteY35" fmla="*/ 1806324 h 2194336"/>
                  <a:gd name="connsiteX36" fmla="*/ 474652 w 1295466"/>
                  <a:gd name="connsiteY36" fmla="*/ 1887238 h 2194336"/>
                  <a:gd name="connsiteX37" fmla="*/ 464992 w 1295466"/>
                  <a:gd name="connsiteY37" fmla="*/ 1890584 h 2194336"/>
                  <a:gd name="connsiteX38" fmla="*/ 335459 w 1295466"/>
                  <a:gd name="connsiteY38" fmla="*/ 1908070 h 2194336"/>
                  <a:gd name="connsiteX39" fmla="*/ 484279 w 1295466"/>
                  <a:gd name="connsiteY39" fmla="*/ 2023724 h 2194336"/>
                  <a:gd name="connsiteX40" fmla="*/ 501055 w 1295466"/>
                  <a:gd name="connsiteY40" fmla="*/ 2157497 h 2194336"/>
                  <a:gd name="connsiteX41" fmla="*/ 437643 w 1295466"/>
                  <a:gd name="connsiteY41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35121 w 1292398"/>
                  <a:gd name="connsiteY4" fmla="*/ 1918524 h 2194336"/>
                  <a:gd name="connsiteX5" fmla="*/ 33770 w 1292398"/>
                  <a:gd name="connsiteY5" fmla="*/ 1917474 h 2194336"/>
                  <a:gd name="connsiteX6" fmla="*/ 21433 w 1292398"/>
                  <a:gd name="connsiteY6" fmla="*/ 1903149 h 2194336"/>
                  <a:gd name="connsiteX7" fmla="*/ 12013 w 1292398"/>
                  <a:gd name="connsiteY7" fmla="*/ 1892569 h 2194336"/>
                  <a:gd name="connsiteX8" fmla="*/ 11806 w 1292398"/>
                  <a:gd name="connsiteY8" fmla="*/ 1891970 h 2194336"/>
                  <a:gd name="connsiteX9" fmla="*/ 9066 w 1292398"/>
                  <a:gd name="connsiteY9" fmla="*/ 1888789 h 2194336"/>
                  <a:gd name="connsiteX10" fmla="*/ 16994 w 1292398"/>
                  <a:gd name="connsiteY10" fmla="*/ 1783701 h 2194336"/>
                  <a:gd name="connsiteX11" fmla="*/ 90703 w 1292398"/>
                  <a:gd name="connsiteY11" fmla="*/ 1748303 h 2194336"/>
                  <a:gd name="connsiteX12" fmla="*/ 422403 w 1292398"/>
                  <a:gd name="connsiteY12" fmla="*/ 1703524 h 2194336"/>
                  <a:gd name="connsiteX13" fmla="*/ 424014 w 1292398"/>
                  <a:gd name="connsiteY13" fmla="*/ 1663236 h 2194336"/>
                  <a:gd name="connsiteX14" fmla="*/ 395631 w 1292398"/>
                  <a:gd name="connsiteY14" fmla="*/ 1152734 h 2194336"/>
                  <a:gd name="connsiteX15" fmla="*/ 393133 w 1292398"/>
                  <a:gd name="connsiteY15" fmla="*/ 1099384 h 2194336"/>
                  <a:gd name="connsiteX16" fmla="*/ 374616 w 1292398"/>
                  <a:gd name="connsiteY16" fmla="*/ 1060603 h 2194336"/>
                  <a:gd name="connsiteX17" fmla="*/ 163537 w 1292398"/>
                  <a:gd name="connsiteY17" fmla="*/ 220851 h 2194336"/>
                  <a:gd name="connsiteX18" fmla="*/ 250795 w 1292398"/>
                  <a:gd name="connsiteY18" fmla="*/ 74998 h 2194336"/>
                  <a:gd name="connsiteX19" fmla="*/ 396647 w 1292398"/>
                  <a:gd name="connsiteY19" fmla="*/ 162256 h 2194336"/>
                  <a:gd name="connsiteX20" fmla="*/ 594779 w 1292398"/>
                  <a:gd name="connsiteY20" fmla="*/ 950499 h 2194336"/>
                  <a:gd name="connsiteX21" fmla="*/ 684236 w 1292398"/>
                  <a:gd name="connsiteY21" fmla="*/ 936772 h 2194336"/>
                  <a:gd name="connsiteX22" fmla="*/ 684236 w 1292398"/>
                  <a:gd name="connsiteY22" fmla="*/ 121498 h 2194336"/>
                  <a:gd name="connsiteX23" fmla="*/ 805734 w 1292398"/>
                  <a:gd name="connsiteY23" fmla="*/ 0 h 2194336"/>
                  <a:gd name="connsiteX24" fmla="*/ 927232 w 1292398"/>
                  <a:gd name="connsiteY24" fmla="*/ 121498 h 2194336"/>
                  <a:gd name="connsiteX25" fmla="*/ 927231 w 1292398"/>
                  <a:gd name="connsiteY25" fmla="*/ 984739 h 2194336"/>
                  <a:gd name="connsiteX26" fmla="*/ 925990 w 1292398"/>
                  <a:gd name="connsiteY26" fmla="*/ 990887 h 2194336"/>
                  <a:gd name="connsiteX27" fmla="*/ 1029881 w 1292398"/>
                  <a:gd name="connsiteY27" fmla="*/ 1522633 h 2194336"/>
                  <a:gd name="connsiteX28" fmla="*/ 1107480 w 1292398"/>
                  <a:gd name="connsiteY28" fmla="*/ 1027587 h 2194336"/>
                  <a:gd name="connsiteX29" fmla="*/ 1213776 w 1292398"/>
                  <a:gd name="connsiteY29" fmla="*/ 950099 h 2194336"/>
                  <a:gd name="connsiteX30" fmla="*/ 1291263 w 1292398"/>
                  <a:gd name="connsiteY30" fmla="*/ 1056395 h 2194336"/>
                  <a:gd name="connsiteX31" fmla="*/ 1185385 w 1292398"/>
                  <a:gd name="connsiteY31" fmla="*/ 1731853 h 2194336"/>
                  <a:gd name="connsiteX32" fmla="*/ 1115989 w 1292398"/>
                  <a:gd name="connsiteY32" fmla="*/ 1807727 h 2194336"/>
                  <a:gd name="connsiteX33" fmla="*/ 1079089 w 1292398"/>
                  <a:gd name="connsiteY33" fmla="*/ 1809341 h 2194336"/>
                  <a:gd name="connsiteX34" fmla="*/ 1070942 w 1292398"/>
                  <a:gd name="connsiteY34" fmla="*/ 1806324 h 2194336"/>
                  <a:gd name="connsiteX35" fmla="*/ 471584 w 1292398"/>
                  <a:gd name="connsiteY35" fmla="*/ 1887238 h 2194336"/>
                  <a:gd name="connsiteX36" fmla="*/ 461924 w 1292398"/>
                  <a:gd name="connsiteY36" fmla="*/ 1890584 h 2194336"/>
                  <a:gd name="connsiteX37" fmla="*/ 332391 w 1292398"/>
                  <a:gd name="connsiteY37" fmla="*/ 1908070 h 2194336"/>
                  <a:gd name="connsiteX38" fmla="*/ 481211 w 1292398"/>
                  <a:gd name="connsiteY38" fmla="*/ 2023724 h 2194336"/>
                  <a:gd name="connsiteX39" fmla="*/ 497987 w 1292398"/>
                  <a:gd name="connsiteY39" fmla="*/ 2157497 h 2194336"/>
                  <a:gd name="connsiteX40" fmla="*/ 434575 w 1292398"/>
                  <a:gd name="connsiteY40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35121 w 1292398"/>
                  <a:gd name="connsiteY4" fmla="*/ 1918524 h 2194336"/>
                  <a:gd name="connsiteX5" fmla="*/ 33770 w 1292398"/>
                  <a:gd name="connsiteY5" fmla="*/ 1917474 h 2194336"/>
                  <a:gd name="connsiteX6" fmla="*/ 21433 w 1292398"/>
                  <a:gd name="connsiteY6" fmla="*/ 1903149 h 2194336"/>
                  <a:gd name="connsiteX7" fmla="*/ 12013 w 1292398"/>
                  <a:gd name="connsiteY7" fmla="*/ 1892569 h 2194336"/>
                  <a:gd name="connsiteX8" fmla="*/ 11806 w 1292398"/>
                  <a:gd name="connsiteY8" fmla="*/ 1891970 h 2194336"/>
                  <a:gd name="connsiteX9" fmla="*/ 9066 w 1292398"/>
                  <a:gd name="connsiteY9" fmla="*/ 1888789 h 2194336"/>
                  <a:gd name="connsiteX10" fmla="*/ 16994 w 1292398"/>
                  <a:gd name="connsiteY10" fmla="*/ 1783701 h 2194336"/>
                  <a:gd name="connsiteX11" fmla="*/ 90703 w 1292398"/>
                  <a:gd name="connsiteY11" fmla="*/ 1748303 h 2194336"/>
                  <a:gd name="connsiteX12" fmla="*/ 422403 w 1292398"/>
                  <a:gd name="connsiteY12" fmla="*/ 1703524 h 2194336"/>
                  <a:gd name="connsiteX13" fmla="*/ 424014 w 1292398"/>
                  <a:gd name="connsiteY13" fmla="*/ 1663236 h 2194336"/>
                  <a:gd name="connsiteX14" fmla="*/ 395631 w 1292398"/>
                  <a:gd name="connsiteY14" fmla="*/ 1152734 h 2194336"/>
                  <a:gd name="connsiteX15" fmla="*/ 393133 w 1292398"/>
                  <a:gd name="connsiteY15" fmla="*/ 1099384 h 2194336"/>
                  <a:gd name="connsiteX16" fmla="*/ 374616 w 1292398"/>
                  <a:gd name="connsiteY16" fmla="*/ 1060603 h 2194336"/>
                  <a:gd name="connsiteX17" fmla="*/ 163537 w 1292398"/>
                  <a:gd name="connsiteY17" fmla="*/ 220851 h 2194336"/>
                  <a:gd name="connsiteX18" fmla="*/ 250795 w 1292398"/>
                  <a:gd name="connsiteY18" fmla="*/ 74998 h 2194336"/>
                  <a:gd name="connsiteX19" fmla="*/ 396647 w 1292398"/>
                  <a:gd name="connsiteY19" fmla="*/ 162256 h 2194336"/>
                  <a:gd name="connsiteX20" fmla="*/ 594779 w 1292398"/>
                  <a:gd name="connsiteY20" fmla="*/ 950499 h 2194336"/>
                  <a:gd name="connsiteX21" fmla="*/ 684236 w 1292398"/>
                  <a:gd name="connsiteY21" fmla="*/ 936772 h 2194336"/>
                  <a:gd name="connsiteX22" fmla="*/ 684236 w 1292398"/>
                  <a:gd name="connsiteY22" fmla="*/ 121498 h 2194336"/>
                  <a:gd name="connsiteX23" fmla="*/ 805734 w 1292398"/>
                  <a:gd name="connsiteY23" fmla="*/ 0 h 2194336"/>
                  <a:gd name="connsiteX24" fmla="*/ 927232 w 1292398"/>
                  <a:gd name="connsiteY24" fmla="*/ 121498 h 2194336"/>
                  <a:gd name="connsiteX25" fmla="*/ 927231 w 1292398"/>
                  <a:gd name="connsiteY25" fmla="*/ 984739 h 2194336"/>
                  <a:gd name="connsiteX26" fmla="*/ 925990 w 1292398"/>
                  <a:gd name="connsiteY26" fmla="*/ 990887 h 2194336"/>
                  <a:gd name="connsiteX27" fmla="*/ 1029881 w 1292398"/>
                  <a:gd name="connsiteY27" fmla="*/ 1522633 h 2194336"/>
                  <a:gd name="connsiteX28" fmla="*/ 1107480 w 1292398"/>
                  <a:gd name="connsiteY28" fmla="*/ 1027587 h 2194336"/>
                  <a:gd name="connsiteX29" fmla="*/ 1213776 w 1292398"/>
                  <a:gd name="connsiteY29" fmla="*/ 950099 h 2194336"/>
                  <a:gd name="connsiteX30" fmla="*/ 1291263 w 1292398"/>
                  <a:gd name="connsiteY30" fmla="*/ 1056395 h 2194336"/>
                  <a:gd name="connsiteX31" fmla="*/ 1185385 w 1292398"/>
                  <a:gd name="connsiteY31" fmla="*/ 1731853 h 2194336"/>
                  <a:gd name="connsiteX32" fmla="*/ 1115989 w 1292398"/>
                  <a:gd name="connsiteY32" fmla="*/ 1807727 h 2194336"/>
                  <a:gd name="connsiteX33" fmla="*/ 1079089 w 1292398"/>
                  <a:gd name="connsiteY33" fmla="*/ 1809341 h 2194336"/>
                  <a:gd name="connsiteX34" fmla="*/ 471584 w 1292398"/>
                  <a:gd name="connsiteY34" fmla="*/ 1887238 h 2194336"/>
                  <a:gd name="connsiteX35" fmla="*/ 461924 w 1292398"/>
                  <a:gd name="connsiteY35" fmla="*/ 1890584 h 2194336"/>
                  <a:gd name="connsiteX36" fmla="*/ 332391 w 1292398"/>
                  <a:gd name="connsiteY36" fmla="*/ 1908070 h 2194336"/>
                  <a:gd name="connsiteX37" fmla="*/ 481211 w 1292398"/>
                  <a:gd name="connsiteY37" fmla="*/ 2023724 h 2194336"/>
                  <a:gd name="connsiteX38" fmla="*/ 497987 w 1292398"/>
                  <a:gd name="connsiteY38" fmla="*/ 2157497 h 2194336"/>
                  <a:gd name="connsiteX39" fmla="*/ 434575 w 1292398"/>
                  <a:gd name="connsiteY39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35121 w 1292398"/>
                  <a:gd name="connsiteY4" fmla="*/ 1918524 h 2194336"/>
                  <a:gd name="connsiteX5" fmla="*/ 33770 w 1292398"/>
                  <a:gd name="connsiteY5" fmla="*/ 1917474 h 2194336"/>
                  <a:gd name="connsiteX6" fmla="*/ 21433 w 1292398"/>
                  <a:gd name="connsiteY6" fmla="*/ 1903149 h 2194336"/>
                  <a:gd name="connsiteX7" fmla="*/ 12013 w 1292398"/>
                  <a:gd name="connsiteY7" fmla="*/ 1892569 h 2194336"/>
                  <a:gd name="connsiteX8" fmla="*/ 11806 w 1292398"/>
                  <a:gd name="connsiteY8" fmla="*/ 1891970 h 2194336"/>
                  <a:gd name="connsiteX9" fmla="*/ 9066 w 1292398"/>
                  <a:gd name="connsiteY9" fmla="*/ 1888789 h 2194336"/>
                  <a:gd name="connsiteX10" fmla="*/ 16994 w 1292398"/>
                  <a:gd name="connsiteY10" fmla="*/ 1783701 h 2194336"/>
                  <a:gd name="connsiteX11" fmla="*/ 90703 w 1292398"/>
                  <a:gd name="connsiteY11" fmla="*/ 1748303 h 2194336"/>
                  <a:gd name="connsiteX12" fmla="*/ 422403 w 1292398"/>
                  <a:gd name="connsiteY12" fmla="*/ 1703524 h 2194336"/>
                  <a:gd name="connsiteX13" fmla="*/ 424014 w 1292398"/>
                  <a:gd name="connsiteY13" fmla="*/ 1663236 h 2194336"/>
                  <a:gd name="connsiteX14" fmla="*/ 395631 w 1292398"/>
                  <a:gd name="connsiteY14" fmla="*/ 1152734 h 2194336"/>
                  <a:gd name="connsiteX15" fmla="*/ 393133 w 1292398"/>
                  <a:gd name="connsiteY15" fmla="*/ 1099384 h 2194336"/>
                  <a:gd name="connsiteX16" fmla="*/ 374616 w 1292398"/>
                  <a:gd name="connsiteY16" fmla="*/ 1060603 h 2194336"/>
                  <a:gd name="connsiteX17" fmla="*/ 163537 w 1292398"/>
                  <a:gd name="connsiteY17" fmla="*/ 220851 h 2194336"/>
                  <a:gd name="connsiteX18" fmla="*/ 250795 w 1292398"/>
                  <a:gd name="connsiteY18" fmla="*/ 74998 h 2194336"/>
                  <a:gd name="connsiteX19" fmla="*/ 396647 w 1292398"/>
                  <a:gd name="connsiteY19" fmla="*/ 162256 h 2194336"/>
                  <a:gd name="connsiteX20" fmla="*/ 594779 w 1292398"/>
                  <a:gd name="connsiteY20" fmla="*/ 950499 h 2194336"/>
                  <a:gd name="connsiteX21" fmla="*/ 684236 w 1292398"/>
                  <a:gd name="connsiteY21" fmla="*/ 936772 h 2194336"/>
                  <a:gd name="connsiteX22" fmla="*/ 684236 w 1292398"/>
                  <a:gd name="connsiteY22" fmla="*/ 121498 h 2194336"/>
                  <a:gd name="connsiteX23" fmla="*/ 805734 w 1292398"/>
                  <a:gd name="connsiteY23" fmla="*/ 0 h 2194336"/>
                  <a:gd name="connsiteX24" fmla="*/ 927232 w 1292398"/>
                  <a:gd name="connsiteY24" fmla="*/ 121498 h 2194336"/>
                  <a:gd name="connsiteX25" fmla="*/ 927231 w 1292398"/>
                  <a:gd name="connsiteY25" fmla="*/ 984739 h 2194336"/>
                  <a:gd name="connsiteX26" fmla="*/ 925990 w 1292398"/>
                  <a:gd name="connsiteY26" fmla="*/ 990887 h 2194336"/>
                  <a:gd name="connsiteX27" fmla="*/ 1029881 w 1292398"/>
                  <a:gd name="connsiteY27" fmla="*/ 1522633 h 2194336"/>
                  <a:gd name="connsiteX28" fmla="*/ 1107480 w 1292398"/>
                  <a:gd name="connsiteY28" fmla="*/ 1027587 h 2194336"/>
                  <a:gd name="connsiteX29" fmla="*/ 1213776 w 1292398"/>
                  <a:gd name="connsiteY29" fmla="*/ 950099 h 2194336"/>
                  <a:gd name="connsiteX30" fmla="*/ 1291263 w 1292398"/>
                  <a:gd name="connsiteY30" fmla="*/ 1056395 h 2194336"/>
                  <a:gd name="connsiteX31" fmla="*/ 1185385 w 1292398"/>
                  <a:gd name="connsiteY31" fmla="*/ 1731853 h 2194336"/>
                  <a:gd name="connsiteX32" fmla="*/ 1115989 w 1292398"/>
                  <a:gd name="connsiteY32" fmla="*/ 1807727 h 2194336"/>
                  <a:gd name="connsiteX33" fmla="*/ 1079089 w 1292398"/>
                  <a:gd name="connsiteY33" fmla="*/ 1809341 h 2194336"/>
                  <a:gd name="connsiteX34" fmla="*/ 461924 w 1292398"/>
                  <a:gd name="connsiteY34" fmla="*/ 1890584 h 2194336"/>
                  <a:gd name="connsiteX35" fmla="*/ 332391 w 1292398"/>
                  <a:gd name="connsiteY35" fmla="*/ 1908070 h 2194336"/>
                  <a:gd name="connsiteX36" fmla="*/ 481211 w 1292398"/>
                  <a:gd name="connsiteY36" fmla="*/ 2023724 h 2194336"/>
                  <a:gd name="connsiteX37" fmla="*/ 497987 w 1292398"/>
                  <a:gd name="connsiteY37" fmla="*/ 2157497 h 2194336"/>
                  <a:gd name="connsiteX38" fmla="*/ 434575 w 1292398"/>
                  <a:gd name="connsiteY38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35121 w 1292398"/>
                  <a:gd name="connsiteY4" fmla="*/ 1918524 h 2194336"/>
                  <a:gd name="connsiteX5" fmla="*/ 33770 w 1292398"/>
                  <a:gd name="connsiteY5" fmla="*/ 1917474 h 2194336"/>
                  <a:gd name="connsiteX6" fmla="*/ 12013 w 1292398"/>
                  <a:gd name="connsiteY6" fmla="*/ 1892569 h 2194336"/>
                  <a:gd name="connsiteX7" fmla="*/ 11806 w 1292398"/>
                  <a:gd name="connsiteY7" fmla="*/ 1891970 h 2194336"/>
                  <a:gd name="connsiteX8" fmla="*/ 9066 w 1292398"/>
                  <a:gd name="connsiteY8" fmla="*/ 1888789 h 2194336"/>
                  <a:gd name="connsiteX9" fmla="*/ 16994 w 1292398"/>
                  <a:gd name="connsiteY9" fmla="*/ 1783701 h 2194336"/>
                  <a:gd name="connsiteX10" fmla="*/ 90703 w 1292398"/>
                  <a:gd name="connsiteY10" fmla="*/ 1748303 h 2194336"/>
                  <a:gd name="connsiteX11" fmla="*/ 422403 w 1292398"/>
                  <a:gd name="connsiteY11" fmla="*/ 1703524 h 2194336"/>
                  <a:gd name="connsiteX12" fmla="*/ 424014 w 1292398"/>
                  <a:gd name="connsiteY12" fmla="*/ 1663236 h 2194336"/>
                  <a:gd name="connsiteX13" fmla="*/ 395631 w 1292398"/>
                  <a:gd name="connsiteY13" fmla="*/ 1152734 h 2194336"/>
                  <a:gd name="connsiteX14" fmla="*/ 393133 w 1292398"/>
                  <a:gd name="connsiteY14" fmla="*/ 1099384 h 2194336"/>
                  <a:gd name="connsiteX15" fmla="*/ 374616 w 1292398"/>
                  <a:gd name="connsiteY15" fmla="*/ 1060603 h 2194336"/>
                  <a:gd name="connsiteX16" fmla="*/ 163537 w 1292398"/>
                  <a:gd name="connsiteY16" fmla="*/ 220851 h 2194336"/>
                  <a:gd name="connsiteX17" fmla="*/ 250795 w 1292398"/>
                  <a:gd name="connsiteY17" fmla="*/ 74998 h 2194336"/>
                  <a:gd name="connsiteX18" fmla="*/ 396647 w 1292398"/>
                  <a:gd name="connsiteY18" fmla="*/ 162256 h 2194336"/>
                  <a:gd name="connsiteX19" fmla="*/ 594779 w 1292398"/>
                  <a:gd name="connsiteY19" fmla="*/ 950499 h 2194336"/>
                  <a:gd name="connsiteX20" fmla="*/ 684236 w 1292398"/>
                  <a:gd name="connsiteY20" fmla="*/ 936772 h 2194336"/>
                  <a:gd name="connsiteX21" fmla="*/ 684236 w 1292398"/>
                  <a:gd name="connsiteY21" fmla="*/ 121498 h 2194336"/>
                  <a:gd name="connsiteX22" fmla="*/ 805734 w 1292398"/>
                  <a:gd name="connsiteY22" fmla="*/ 0 h 2194336"/>
                  <a:gd name="connsiteX23" fmla="*/ 927232 w 1292398"/>
                  <a:gd name="connsiteY23" fmla="*/ 121498 h 2194336"/>
                  <a:gd name="connsiteX24" fmla="*/ 927231 w 1292398"/>
                  <a:gd name="connsiteY24" fmla="*/ 984739 h 2194336"/>
                  <a:gd name="connsiteX25" fmla="*/ 925990 w 1292398"/>
                  <a:gd name="connsiteY25" fmla="*/ 990887 h 2194336"/>
                  <a:gd name="connsiteX26" fmla="*/ 1029881 w 1292398"/>
                  <a:gd name="connsiteY26" fmla="*/ 1522633 h 2194336"/>
                  <a:gd name="connsiteX27" fmla="*/ 1107480 w 1292398"/>
                  <a:gd name="connsiteY27" fmla="*/ 1027587 h 2194336"/>
                  <a:gd name="connsiteX28" fmla="*/ 1213776 w 1292398"/>
                  <a:gd name="connsiteY28" fmla="*/ 950099 h 2194336"/>
                  <a:gd name="connsiteX29" fmla="*/ 1291263 w 1292398"/>
                  <a:gd name="connsiteY29" fmla="*/ 1056395 h 2194336"/>
                  <a:gd name="connsiteX30" fmla="*/ 1185385 w 1292398"/>
                  <a:gd name="connsiteY30" fmla="*/ 1731853 h 2194336"/>
                  <a:gd name="connsiteX31" fmla="*/ 1115989 w 1292398"/>
                  <a:gd name="connsiteY31" fmla="*/ 1807727 h 2194336"/>
                  <a:gd name="connsiteX32" fmla="*/ 1079089 w 1292398"/>
                  <a:gd name="connsiteY32" fmla="*/ 1809341 h 2194336"/>
                  <a:gd name="connsiteX33" fmla="*/ 461924 w 1292398"/>
                  <a:gd name="connsiteY33" fmla="*/ 1890584 h 2194336"/>
                  <a:gd name="connsiteX34" fmla="*/ 332391 w 1292398"/>
                  <a:gd name="connsiteY34" fmla="*/ 1908070 h 2194336"/>
                  <a:gd name="connsiteX35" fmla="*/ 481211 w 1292398"/>
                  <a:gd name="connsiteY35" fmla="*/ 2023724 h 2194336"/>
                  <a:gd name="connsiteX36" fmla="*/ 497987 w 1292398"/>
                  <a:gd name="connsiteY36" fmla="*/ 2157497 h 2194336"/>
                  <a:gd name="connsiteX37" fmla="*/ 434575 w 1292398"/>
                  <a:gd name="connsiteY37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35121 w 1292398"/>
                  <a:gd name="connsiteY4" fmla="*/ 1918524 h 2194336"/>
                  <a:gd name="connsiteX5" fmla="*/ 12013 w 1292398"/>
                  <a:gd name="connsiteY5" fmla="*/ 1892569 h 2194336"/>
                  <a:gd name="connsiteX6" fmla="*/ 11806 w 1292398"/>
                  <a:gd name="connsiteY6" fmla="*/ 1891970 h 2194336"/>
                  <a:gd name="connsiteX7" fmla="*/ 9066 w 1292398"/>
                  <a:gd name="connsiteY7" fmla="*/ 1888789 h 2194336"/>
                  <a:gd name="connsiteX8" fmla="*/ 16994 w 1292398"/>
                  <a:gd name="connsiteY8" fmla="*/ 1783701 h 2194336"/>
                  <a:gd name="connsiteX9" fmla="*/ 90703 w 1292398"/>
                  <a:gd name="connsiteY9" fmla="*/ 1748303 h 2194336"/>
                  <a:gd name="connsiteX10" fmla="*/ 422403 w 1292398"/>
                  <a:gd name="connsiteY10" fmla="*/ 1703524 h 2194336"/>
                  <a:gd name="connsiteX11" fmla="*/ 424014 w 1292398"/>
                  <a:gd name="connsiteY11" fmla="*/ 1663236 h 2194336"/>
                  <a:gd name="connsiteX12" fmla="*/ 395631 w 1292398"/>
                  <a:gd name="connsiteY12" fmla="*/ 1152734 h 2194336"/>
                  <a:gd name="connsiteX13" fmla="*/ 393133 w 1292398"/>
                  <a:gd name="connsiteY13" fmla="*/ 1099384 h 2194336"/>
                  <a:gd name="connsiteX14" fmla="*/ 374616 w 1292398"/>
                  <a:gd name="connsiteY14" fmla="*/ 1060603 h 2194336"/>
                  <a:gd name="connsiteX15" fmla="*/ 163537 w 1292398"/>
                  <a:gd name="connsiteY15" fmla="*/ 220851 h 2194336"/>
                  <a:gd name="connsiteX16" fmla="*/ 250795 w 1292398"/>
                  <a:gd name="connsiteY16" fmla="*/ 74998 h 2194336"/>
                  <a:gd name="connsiteX17" fmla="*/ 396647 w 1292398"/>
                  <a:gd name="connsiteY17" fmla="*/ 162256 h 2194336"/>
                  <a:gd name="connsiteX18" fmla="*/ 594779 w 1292398"/>
                  <a:gd name="connsiteY18" fmla="*/ 950499 h 2194336"/>
                  <a:gd name="connsiteX19" fmla="*/ 684236 w 1292398"/>
                  <a:gd name="connsiteY19" fmla="*/ 936772 h 2194336"/>
                  <a:gd name="connsiteX20" fmla="*/ 684236 w 1292398"/>
                  <a:gd name="connsiteY20" fmla="*/ 121498 h 2194336"/>
                  <a:gd name="connsiteX21" fmla="*/ 805734 w 1292398"/>
                  <a:gd name="connsiteY21" fmla="*/ 0 h 2194336"/>
                  <a:gd name="connsiteX22" fmla="*/ 927232 w 1292398"/>
                  <a:gd name="connsiteY22" fmla="*/ 121498 h 2194336"/>
                  <a:gd name="connsiteX23" fmla="*/ 927231 w 1292398"/>
                  <a:gd name="connsiteY23" fmla="*/ 984739 h 2194336"/>
                  <a:gd name="connsiteX24" fmla="*/ 925990 w 1292398"/>
                  <a:gd name="connsiteY24" fmla="*/ 990887 h 2194336"/>
                  <a:gd name="connsiteX25" fmla="*/ 1029881 w 1292398"/>
                  <a:gd name="connsiteY25" fmla="*/ 1522633 h 2194336"/>
                  <a:gd name="connsiteX26" fmla="*/ 1107480 w 1292398"/>
                  <a:gd name="connsiteY26" fmla="*/ 1027587 h 2194336"/>
                  <a:gd name="connsiteX27" fmla="*/ 1213776 w 1292398"/>
                  <a:gd name="connsiteY27" fmla="*/ 950099 h 2194336"/>
                  <a:gd name="connsiteX28" fmla="*/ 1291263 w 1292398"/>
                  <a:gd name="connsiteY28" fmla="*/ 1056395 h 2194336"/>
                  <a:gd name="connsiteX29" fmla="*/ 1185385 w 1292398"/>
                  <a:gd name="connsiteY29" fmla="*/ 1731853 h 2194336"/>
                  <a:gd name="connsiteX30" fmla="*/ 1115989 w 1292398"/>
                  <a:gd name="connsiteY30" fmla="*/ 1807727 h 2194336"/>
                  <a:gd name="connsiteX31" fmla="*/ 1079089 w 1292398"/>
                  <a:gd name="connsiteY31" fmla="*/ 1809341 h 2194336"/>
                  <a:gd name="connsiteX32" fmla="*/ 461924 w 1292398"/>
                  <a:gd name="connsiteY32" fmla="*/ 1890584 h 2194336"/>
                  <a:gd name="connsiteX33" fmla="*/ 332391 w 1292398"/>
                  <a:gd name="connsiteY33" fmla="*/ 1908070 h 2194336"/>
                  <a:gd name="connsiteX34" fmla="*/ 481211 w 1292398"/>
                  <a:gd name="connsiteY34" fmla="*/ 2023724 h 2194336"/>
                  <a:gd name="connsiteX35" fmla="*/ 497987 w 1292398"/>
                  <a:gd name="connsiteY35" fmla="*/ 2157497 h 2194336"/>
                  <a:gd name="connsiteX36" fmla="*/ 434575 w 1292398"/>
                  <a:gd name="connsiteY36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36315 w 1292398"/>
                  <a:gd name="connsiteY3" fmla="*/ 1919865 h 2194336"/>
                  <a:gd name="connsiteX4" fmla="*/ 12013 w 1292398"/>
                  <a:gd name="connsiteY4" fmla="*/ 1892569 h 2194336"/>
                  <a:gd name="connsiteX5" fmla="*/ 11806 w 1292398"/>
                  <a:gd name="connsiteY5" fmla="*/ 1891970 h 2194336"/>
                  <a:gd name="connsiteX6" fmla="*/ 9066 w 1292398"/>
                  <a:gd name="connsiteY6" fmla="*/ 1888789 h 2194336"/>
                  <a:gd name="connsiteX7" fmla="*/ 16994 w 1292398"/>
                  <a:gd name="connsiteY7" fmla="*/ 1783701 h 2194336"/>
                  <a:gd name="connsiteX8" fmla="*/ 90703 w 1292398"/>
                  <a:gd name="connsiteY8" fmla="*/ 1748303 h 2194336"/>
                  <a:gd name="connsiteX9" fmla="*/ 422403 w 1292398"/>
                  <a:gd name="connsiteY9" fmla="*/ 1703524 h 2194336"/>
                  <a:gd name="connsiteX10" fmla="*/ 424014 w 1292398"/>
                  <a:gd name="connsiteY10" fmla="*/ 1663236 h 2194336"/>
                  <a:gd name="connsiteX11" fmla="*/ 395631 w 1292398"/>
                  <a:gd name="connsiteY11" fmla="*/ 1152734 h 2194336"/>
                  <a:gd name="connsiteX12" fmla="*/ 393133 w 1292398"/>
                  <a:gd name="connsiteY12" fmla="*/ 1099384 h 2194336"/>
                  <a:gd name="connsiteX13" fmla="*/ 374616 w 1292398"/>
                  <a:gd name="connsiteY13" fmla="*/ 1060603 h 2194336"/>
                  <a:gd name="connsiteX14" fmla="*/ 163537 w 1292398"/>
                  <a:gd name="connsiteY14" fmla="*/ 220851 h 2194336"/>
                  <a:gd name="connsiteX15" fmla="*/ 250795 w 1292398"/>
                  <a:gd name="connsiteY15" fmla="*/ 74998 h 2194336"/>
                  <a:gd name="connsiteX16" fmla="*/ 396647 w 1292398"/>
                  <a:gd name="connsiteY16" fmla="*/ 162256 h 2194336"/>
                  <a:gd name="connsiteX17" fmla="*/ 594779 w 1292398"/>
                  <a:gd name="connsiteY17" fmla="*/ 950499 h 2194336"/>
                  <a:gd name="connsiteX18" fmla="*/ 684236 w 1292398"/>
                  <a:gd name="connsiteY18" fmla="*/ 936772 h 2194336"/>
                  <a:gd name="connsiteX19" fmla="*/ 684236 w 1292398"/>
                  <a:gd name="connsiteY19" fmla="*/ 121498 h 2194336"/>
                  <a:gd name="connsiteX20" fmla="*/ 805734 w 1292398"/>
                  <a:gd name="connsiteY20" fmla="*/ 0 h 2194336"/>
                  <a:gd name="connsiteX21" fmla="*/ 927232 w 1292398"/>
                  <a:gd name="connsiteY21" fmla="*/ 121498 h 2194336"/>
                  <a:gd name="connsiteX22" fmla="*/ 927231 w 1292398"/>
                  <a:gd name="connsiteY22" fmla="*/ 984739 h 2194336"/>
                  <a:gd name="connsiteX23" fmla="*/ 925990 w 1292398"/>
                  <a:gd name="connsiteY23" fmla="*/ 990887 h 2194336"/>
                  <a:gd name="connsiteX24" fmla="*/ 1029881 w 1292398"/>
                  <a:gd name="connsiteY24" fmla="*/ 1522633 h 2194336"/>
                  <a:gd name="connsiteX25" fmla="*/ 1107480 w 1292398"/>
                  <a:gd name="connsiteY25" fmla="*/ 1027587 h 2194336"/>
                  <a:gd name="connsiteX26" fmla="*/ 1213776 w 1292398"/>
                  <a:gd name="connsiteY26" fmla="*/ 950099 h 2194336"/>
                  <a:gd name="connsiteX27" fmla="*/ 1291263 w 1292398"/>
                  <a:gd name="connsiteY27" fmla="*/ 1056395 h 2194336"/>
                  <a:gd name="connsiteX28" fmla="*/ 1185385 w 1292398"/>
                  <a:gd name="connsiteY28" fmla="*/ 1731853 h 2194336"/>
                  <a:gd name="connsiteX29" fmla="*/ 1115989 w 1292398"/>
                  <a:gd name="connsiteY29" fmla="*/ 1807727 h 2194336"/>
                  <a:gd name="connsiteX30" fmla="*/ 1079089 w 1292398"/>
                  <a:gd name="connsiteY30" fmla="*/ 1809341 h 2194336"/>
                  <a:gd name="connsiteX31" fmla="*/ 461924 w 1292398"/>
                  <a:gd name="connsiteY31" fmla="*/ 1890584 h 2194336"/>
                  <a:gd name="connsiteX32" fmla="*/ 332391 w 1292398"/>
                  <a:gd name="connsiteY32" fmla="*/ 1908070 h 2194336"/>
                  <a:gd name="connsiteX33" fmla="*/ 481211 w 1292398"/>
                  <a:gd name="connsiteY33" fmla="*/ 2023724 h 2194336"/>
                  <a:gd name="connsiteX34" fmla="*/ 497987 w 1292398"/>
                  <a:gd name="connsiteY34" fmla="*/ 2157497 h 2194336"/>
                  <a:gd name="connsiteX35" fmla="*/ 434575 w 1292398"/>
                  <a:gd name="connsiteY35" fmla="*/ 2193591 h 2194336"/>
                  <a:gd name="connsiteX0" fmla="*/ 434575 w 1292398"/>
                  <a:gd name="connsiteY0" fmla="*/ 2193591 h 2194336"/>
                  <a:gd name="connsiteX1" fmla="*/ 364213 w 1292398"/>
                  <a:gd name="connsiteY1" fmla="*/ 2174274 h 2194336"/>
                  <a:gd name="connsiteX2" fmla="*/ 37774 w 1292398"/>
                  <a:gd name="connsiteY2" fmla="*/ 1920586 h 2194336"/>
                  <a:gd name="connsiteX3" fmla="*/ 12013 w 1292398"/>
                  <a:gd name="connsiteY3" fmla="*/ 1892569 h 2194336"/>
                  <a:gd name="connsiteX4" fmla="*/ 11806 w 1292398"/>
                  <a:gd name="connsiteY4" fmla="*/ 1891970 h 2194336"/>
                  <a:gd name="connsiteX5" fmla="*/ 9066 w 1292398"/>
                  <a:gd name="connsiteY5" fmla="*/ 1888789 h 2194336"/>
                  <a:gd name="connsiteX6" fmla="*/ 16994 w 1292398"/>
                  <a:gd name="connsiteY6" fmla="*/ 1783701 h 2194336"/>
                  <a:gd name="connsiteX7" fmla="*/ 90703 w 1292398"/>
                  <a:gd name="connsiteY7" fmla="*/ 1748303 h 2194336"/>
                  <a:gd name="connsiteX8" fmla="*/ 422403 w 1292398"/>
                  <a:gd name="connsiteY8" fmla="*/ 1703524 h 2194336"/>
                  <a:gd name="connsiteX9" fmla="*/ 424014 w 1292398"/>
                  <a:gd name="connsiteY9" fmla="*/ 1663236 h 2194336"/>
                  <a:gd name="connsiteX10" fmla="*/ 395631 w 1292398"/>
                  <a:gd name="connsiteY10" fmla="*/ 1152734 h 2194336"/>
                  <a:gd name="connsiteX11" fmla="*/ 393133 w 1292398"/>
                  <a:gd name="connsiteY11" fmla="*/ 1099384 h 2194336"/>
                  <a:gd name="connsiteX12" fmla="*/ 374616 w 1292398"/>
                  <a:gd name="connsiteY12" fmla="*/ 1060603 h 2194336"/>
                  <a:gd name="connsiteX13" fmla="*/ 163537 w 1292398"/>
                  <a:gd name="connsiteY13" fmla="*/ 220851 h 2194336"/>
                  <a:gd name="connsiteX14" fmla="*/ 250795 w 1292398"/>
                  <a:gd name="connsiteY14" fmla="*/ 74998 h 2194336"/>
                  <a:gd name="connsiteX15" fmla="*/ 396647 w 1292398"/>
                  <a:gd name="connsiteY15" fmla="*/ 162256 h 2194336"/>
                  <a:gd name="connsiteX16" fmla="*/ 594779 w 1292398"/>
                  <a:gd name="connsiteY16" fmla="*/ 950499 h 2194336"/>
                  <a:gd name="connsiteX17" fmla="*/ 684236 w 1292398"/>
                  <a:gd name="connsiteY17" fmla="*/ 936772 h 2194336"/>
                  <a:gd name="connsiteX18" fmla="*/ 684236 w 1292398"/>
                  <a:gd name="connsiteY18" fmla="*/ 121498 h 2194336"/>
                  <a:gd name="connsiteX19" fmla="*/ 805734 w 1292398"/>
                  <a:gd name="connsiteY19" fmla="*/ 0 h 2194336"/>
                  <a:gd name="connsiteX20" fmla="*/ 927232 w 1292398"/>
                  <a:gd name="connsiteY20" fmla="*/ 121498 h 2194336"/>
                  <a:gd name="connsiteX21" fmla="*/ 927231 w 1292398"/>
                  <a:gd name="connsiteY21" fmla="*/ 984739 h 2194336"/>
                  <a:gd name="connsiteX22" fmla="*/ 925990 w 1292398"/>
                  <a:gd name="connsiteY22" fmla="*/ 990887 h 2194336"/>
                  <a:gd name="connsiteX23" fmla="*/ 1029881 w 1292398"/>
                  <a:gd name="connsiteY23" fmla="*/ 1522633 h 2194336"/>
                  <a:gd name="connsiteX24" fmla="*/ 1107480 w 1292398"/>
                  <a:gd name="connsiteY24" fmla="*/ 1027587 h 2194336"/>
                  <a:gd name="connsiteX25" fmla="*/ 1213776 w 1292398"/>
                  <a:gd name="connsiteY25" fmla="*/ 950099 h 2194336"/>
                  <a:gd name="connsiteX26" fmla="*/ 1291263 w 1292398"/>
                  <a:gd name="connsiteY26" fmla="*/ 1056395 h 2194336"/>
                  <a:gd name="connsiteX27" fmla="*/ 1185385 w 1292398"/>
                  <a:gd name="connsiteY27" fmla="*/ 1731853 h 2194336"/>
                  <a:gd name="connsiteX28" fmla="*/ 1115989 w 1292398"/>
                  <a:gd name="connsiteY28" fmla="*/ 1807727 h 2194336"/>
                  <a:gd name="connsiteX29" fmla="*/ 1079089 w 1292398"/>
                  <a:gd name="connsiteY29" fmla="*/ 1809341 h 2194336"/>
                  <a:gd name="connsiteX30" fmla="*/ 461924 w 1292398"/>
                  <a:gd name="connsiteY30" fmla="*/ 1890584 h 2194336"/>
                  <a:gd name="connsiteX31" fmla="*/ 332391 w 1292398"/>
                  <a:gd name="connsiteY31" fmla="*/ 1908070 h 2194336"/>
                  <a:gd name="connsiteX32" fmla="*/ 481211 w 1292398"/>
                  <a:gd name="connsiteY32" fmla="*/ 2023724 h 2194336"/>
                  <a:gd name="connsiteX33" fmla="*/ 497987 w 1292398"/>
                  <a:gd name="connsiteY33" fmla="*/ 2157497 h 2194336"/>
                  <a:gd name="connsiteX34" fmla="*/ 434575 w 1292398"/>
                  <a:gd name="connsiteY34" fmla="*/ 2193591 h 2194336"/>
                  <a:gd name="connsiteX0" fmla="*/ 425509 w 1283332"/>
                  <a:gd name="connsiteY0" fmla="*/ 2193591 h 2194336"/>
                  <a:gd name="connsiteX1" fmla="*/ 355147 w 1283332"/>
                  <a:gd name="connsiteY1" fmla="*/ 2174274 h 2194336"/>
                  <a:gd name="connsiteX2" fmla="*/ 28708 w 1283332"/>
                  <a:gd name="connsiteY2" fmla="*/ 1920586 h 2194336"/>
                  <a:gd name="connsiteX3" fmla="*/ 2947 w 1283332"/>
                  <a:gd name="connsiteY3" fmla="*/ 1892569 h 2194336"/>
                  <a:gd name="connsiteX4" fmla="*/ 2740 w 1283332"/>
                  <a:gd name="connsiteY4" fmla="*/ 1891970 h 2194336"/>
                  <a:gd name="connsiteX5" fmla="*/ 0 w 1283332"/>
                  <a:gd name="connsiteY5" fmla="*/ 1888789 h 2194336"/>
                  <a:gd name="connsiteX6" fmla="*/ 81637 w 1283332"/>
                  <a:gd name="connsiteY6" fmla="*/ 1748303 h 2194336"/>
                  <a:gd name="connsiteX7" fmla="*/ 413337 w 1283332"/>
                  <a:gd name="connsiteY7" fmla="*/ 1703524 h 2194336"/>
                  <a:gd name="connsiteX8" fmla="*/ 414948 w 1283332"/>
                  <a:gd name="connsiteY8" fmla="*/ 1663236 h 2194336"/>
                  <a:gd name="connsiteX9" fmla="*/ 386565 w 1283332"/>
                  <a:gd name="connsiteY9" fmla="*/ 1152734 h 2194336"/>
                  <a:gd name="connsiteX10" fmla="*/ 384067 w 1283332"/>
                  <a:gd name="connsiteY10" fmla="*/ 1099384 h 2194336"/>
                  <a:gd name="connsiteX11" fmla="*/ 365550 w 1283332"/>
                  <a:gd name="connsiteY11" fmla="*/ 1060603 h 2194336"/>
                  <a:gd name="connsiteX12" fmla="*/ 154471 w 1283332"/>
                  <a:gd name="connsiteY12" fmla="*/ 220851 h 2194336"/>
                  <a:gd name="connsiteX13" fmla="*/ 241729 w 1283332"/>
                  <a:gd name="connsiteY13" fmla="*/ 74998 h 2194336"/>
                  <a:gd name="connsiteX14" fmla="*/ 387581 w 1283332"/>
                  <a:gd name="connsiteY14" fmla="*/ 162256 h 2194336"/>
                  <a:gd name="connsiteX15" fmla="*/ 585713 w 1283332"/>
                  <a:gd name="connsiteY15" fmla="*/ 950499 h 2194336"/>
                  <a:gd name="connsiteX16" fmla="*/ 675170 w 1283332"/>
                  <a:gd name="connsiteY16" fmla="*/ 936772 h 2194336"/>
                  <a:gd name="connsiteX17" fmla="*/ 675170 w 1283332"/>
                  <a:gd name="connsiteY17" fmla="*/ 121498 h 2194336"/>
                  <a:gd name="connsiteX18" fmla="*/ 796668 w 1283332"/>
                  <a:gd name="connsiteY18" fmla="*/ 0 h 2194336"/>
                  <a:gd name="connsiteX19" fmla="*/ 918166 w 1283332"/>
                  <a:gd name="connsiteY19" fmla="*/ 121498 h 2194336"/>
                  <a:gd name="connsiteX20" fmla="*/ 918165 w 1283332"/>
                  <a:gd name="connsiteY20" fmla="*/ 984739 h 2194336"/>
                  <a:gd name="connsiteX21" fmla="*/ 916924 w 1283332"/>
                  <a:gd name="connsiteY21" fmla="*/ 990887 h 2194336"/>
                  <a:gd name="connsiteX22" fmla="*/ 1020815 w 1283332"/>
                  <a:gd name="connsiteY22" fmla="*/ 1522633 h 2194336"/>
                  <a:gd name="connsiteX23" fmla="*/ 1098414 w 1283332"/>
                  <a:gd name="connsiteY23" fmla="*/ 1027587 h 2194336"/>
                  <a:gd name="connsiteX24" fmla="*/ 1204710 w 1283332"/>
                  <a:gd name="connsiteY24" fmla="*/ 950099 h 2194336"/>
                  <a:gd name="connsiteX25" fmla="*/ 1282197 w 1283332"/>
                  <a:gd name="connsiteY25" fmla="*/ 1056395 h 2194336"/>
                  <a:gd name="connsiteX26" fmla="*/ 1176319 w 1283332"/>
                  <a:gd name="connsiteY26" fmla="*/ 1731853 h 2194336"/>
                  <a:gd name="connsiteX27" fmla="*/ 1106923 w 1283332"/>
                  <a:gd name="connsiteY27" fmla="*/ 1807727 h 2194336"/>
                  <a:gd name="connsiteX28" fmla="*/ 1070023 w 1283332"/>
                  <a:gd name="connsiteY28" fmla="*/ 1809341 h 2194336"/>
                  <a:gd name="connsiteX29" fmla="*/ 452858 w 1283332"/>
                  <a:gd name="connsiteY29" fmla="*/ 1890584 h 2194336"/>
                  <a:gd name="connsiteX30" fmla="*/ 323325 w 1283332"/>
                  <a:gd name="connsiteY30" fmla="*/ 1908070 h 2194336"/>
                  <a:gd name="connsiteX31" fmla="*/ 472145 w 1283332"/>
                  <a:gd name="connsiteY31" fmla="*/ 2023724 h 2194336"/>
                  <a:gd name="connsiteX32" fmla="*/ 488921 w 1283332"/>
                  <a:gd name="connsiteY32" fmla="*/ 2157497 h 2194336"/>
                  <a:gd name="connsiteX33" fmla="*/ 425509 w 1283332"/>
                  <a:gd name="connsiteY33" fmla="*/ 2193591 h 2194336"/>
                  <a:gd name="connsiteX0" fmla="*/ 428802 w 1286625"/>
                  <a:gd name="connsiteY0" fmla="*/ 2193591 h 2194336"/>
                  <a:gd name="connsiteX1" fmla="*/ 358440 w 1286625"/>
                  <a:gd name="connsiteY1" fmla="*/ 2174274 h 2194336"/>
                  <a:gd name="connsiteX2" fmla="*/ 32001 w 1286625"/>
                  <a:gd name="connsiteY2" fmla="*/ 1920586 h 2194336"/>
                  <a:gd name="connsiteX3" fmla="*/ 6240 w 1286625"/>
                  <a:gd name="connsiteY3" fmla="*/ 1892569 h 2194336"/>
                  <a:gd name="connsiteX4" fmla="*/ 6033 w 1286625"/>
                  <a:gd name="connsiteY4" fmla="*/ 1891970 h 2194336"/>
                  <a:gd name="connsiteX5" fmla="*/ 3293 w 1286625"/>
                  <a:gd name="connsiteY5" fmla="*/ 1888789 h 2194336"/>
                  <a:gd name="connsiteX6" fmla="*/ 84930 w 1286625"/>
                  <a:gd name="connsiteY6" fmla="*/ 1748303 h 2194336"/>
                  <a:gd name="connsiteX7" fmla="*/ 416630 w 1286625"/>
                  <a:gd name="connsiteY7" fmla="*/ 1703524 h 2194336"/>
                  <a:gd name="connsiteX8" fmla="*/ 418241 w 1286625"/>
                  <a:gd name="connsiteY8" fmla="*/ 1663236 h 2194336"/>
                  <a:gd name="connsiteX9" fmla="*/ 389858 w 1286625"/>
                  <a:gd name="connsiteY9" fmla="*/ 1152734 h 2194336"/>
                  <a:gd name="connsiteX10" fmla="*/ 387360 w 1286625"/>
                  <a:gd name="connsiteY10" fmla="*/ 1099384 h 2194336"/>
                  <a:gd name="connsiteX11" fmla="*/ 368843 w 1286625"/>
                  <a:gd name="connsiteY11" fmla="*/ 1060603 h 2194336"/>
                  <a:gd name="connsiteX12" fmla="*/ 157764 w 1286625"/>
                  <a:gd name="connsiteY12" fmla="*/ 220851 h 2194336"/>
                  <a:gd name="connsiteX13" fmla="*/ 245022 w 1286625"/>
                  <a:gd name="connsiteY13" fmla="*/ 74998 h 2194336"/>
                  <a:gd name="connsiteX14" fmla="*/ 390874 w 1286625"/>
                  <a:gd name="connsiteY14" fmla="*/ 162256 h 2194336"/>
                  <a:gd name="connsiteX15" fmla="*/ 589006 w 1286625"/>
                  <a:gd name="connsiteY15" fmla="*/ 950499 h 2194336"/>
                  <a:gd name="connsiteX16" fmla="*/ 678463 w 1286625"/>
                  <a:gd name="connsiteY16" fmla="*/ 936772 h 2194336"/>
                  <a:gd name="connsiteX17" fmla="*/ 678463 w 1286625"/>
                  <a:gd name="connsiteY17" fmla="*/ 121498 h 2194336"/>
                  <a:gd name="connsiteX18" fmla="*/ 799961 w 1286625"/>
                  <a:gd name="connsiteY18" fmla="*/ 0 h 2194336"/>
                  <a:gd name="connsiteX19" fmla="*/ 921459 w 1286625"/>
                  <a:gd name="connsiteY19" fmla="*/ 121498 h 2194336"/>
                  <a:gd name="connsiteX20" fmla="*/ 921458 w 1286625"/>
                  <a:gd name="connsiteY20" fmla="*/ 984739 h 2194336"/>
                  <a:gd name="connsiteX21" fmla="*/ 920217 w 1286625"/>
                  <a:gd name="connsiteY21" fmla="*/ 990887 h 2194336"/>
                  <a:gd name="connsiteX22" fmla="*/ 1024108 w 1286625"/>
                  <a:gd name="connsiteY22" fmla="*/ 1522633 h 2194336"/>
                  <a:gd name="connsiteX23" fmla="*/ 1101707 w 1286625"/>
                  <a:gd name="connsiteY23" fmla="*/ 1027587 h 2194336"/>
                  <a:gd name="connsiteX24" fmla="*/ 1208003 w 1286625"/>
                  <a:gd name="connsiteY24" fmla="*/ 950099 h 2194336"/>
                  <a:gd name="connsiteX25" fmla="*/ 1285490 w 1286625"/>
                  <a:gd name="connsiteY25" fmla="*/ 1056395 h 2194336"/>
                  <a:gd name="connsiteX26" fmla="*/ 1179612 w 1286625"/>
                  <a:gd name="connsiteY26" fmla="*/ 1731853 h 2194336"/>
                  <a:gd name="connsiteX27" fmla="*/ 1110216 w 1286625"/>
                  <a:gd name="connsiteY27" fmla="*/ 1807727 h 2194336"/>
                  <a:gd name="connsiteX28" fmla="*/ 1073316 w 1286625"/>
                  <a:gd name="connsiteY28" fmla="*/ 1809341 h 2194336"/>
                  <a:gd name="connsiteX29" fmla="*/ 456151 w 1286625"/>
                  <a:gd name="connsiteY29" fmla="*/ 1890584 h 2194336"/>
                  <a:gd name="connsiteX30" fmla="*/ 326618 w 1286625"/>
                  <a:gd name="connsiteY30" fmla="*/ 1908070 h 2194336"/>
                  <a:gd name="connsiteX31" fmla="*/ 475438 w 1286625"/>
                  <a:gd name="connsiteY31" fmla="*/ 2023724 h 2194336"/>
                  <a:gd name="connsiteX32" fmla="*/ 492214 w 1286625"/>
                  <a:gd name="connsiteY32" fmla="*/ 2157497 h 2194336"/>
                  <a:gd name="connsiteX33" fmla="*/ 428802 w 1286625"/>
                  <a:gd name="connsiteY33" fmla="*/ 2193591 h 2194336"/>
                  <a:gd name="connsiteX0" fmla="*/ 429560 w 1287383"/>
                  <a:gd name="connsiteY0" fmla="*/ 2193591 h 2194336"/>
                  <a:gd name="connsiteX1" fmla="*/ 359198 w 1287383"/>
                  <a:gd name="connsiteY1" fmla="*/ 2174274 h 2194336"/>
                  <a:gd name="connsiteX2" fmla="*/ 32759 w 1287383"/>
                  <a:gd name="connsiteY2" fmla="*/ 1920586 h 2194336"/>
                  <a:gd name="connsiteX3" fmla="*/ 6998 w 1287383"/>
                  <a:gd name="connsiteY3" fmla="*/ 1892569 h 2194336"/>
                  <a:gd name="connsiteX4" fmla="*/ 6791 w 1287383"/>
                  <a:gd name="connsiteY4" fmla="*/ 1891970 h 2194336"/>
                  <a:gd name="connsiteX5" fmla="*/ 4051 w 1287383"/>
                  <a:gd name="connsiteY5" fmla="*/ 1888789 h 2194336"/>
                  <a:gd name="connsiteX6" fmla="*/ 85688 w 1287383"/>
                  <a:gd name="connsiteY6" fmla="*/ 1748303 h 2194336"/>
                  <a:gd name="connsiteX7" fmla="*/ 417388 w 1287383"/>
                  <a:gd name="connsiteY7" fmla="*/ 1703524 h 2194336"/>
                  <a:gd name="connsiteX8" fmla="*/ 418999 w 1287383"/>
                  <a:gd name="connsiteY8" fmla="*/ 1663236 h 2194336"/>
                  <a:gd name="connsiteX9" fmla="*/ 390616 w 1287383"/>
                  <a:gd name="connsiteY9" fmla="*/ 1152734 h 2194336"/>
                  <a:gd name="connsiteX10" fmla="*/ 388118 w 1287383"/>
                  <a:gd name="connsiteY10" fmla="*/ 1099384 h 2194336"/>
                  <a:gd name="connsiteX11" fmla="*/ 369601 w 1287383"/>
                  <a:gd name="connsiteY11" fmla="*/ 1060603 h 2194336"/>
                  <a:gd name="connsiteX12" fmla="*/ 158522 w 1287383"/>
                  <a:gd name="connsiteY12" fmla="*/ 220851 h 2194336"/>
                  <a:gd name="connsiteX13" fmla="*/ 245780 w 1287383"/>
                  <a:gd name="connsiteY13" fmla="*/ 74998 h 2194336"/>
                  <a:gd name="connsiteX14" fmla="*/ 391632 w 1287383"/>
                  <a:gd name="connsiteY14" fmla="*/ 162256 h 2194336"/>
                  <a:gd name="connsiteX15" fmla="*/ 589764 w 1287383"/>
                  <a:gd name="connsiteY15" fmla="*/ 950499 h 2194336"/>
                  <a:gd name="connsiteX16" fmla="*/ 679221 w 1287383"/>
                  <a:gd name="connsiteY16" fmla="*/ 936772 h 2194336"/>
                  <a:gd name="connsiteX17" fmla="*/ 679221 w 1287383"/>
                  <a:gd name="connsiteY17" fmla="*/ 121498 h 2194336"/>
                  <a:gd name="connsiteX18" fmla="*/ 800719 w 1287383"/>
                  <a:gd name="connsiteY18" fmla="*/ 0 h 2194336"/>
                  <a:gd name="connsiteX19" fmla="*/ 922217 w 1287383"/>
                  <a:gd name="connsiteY19" fmla="*/ 121498 h 2194336"/>
                  <a:gd name="connsiteX20" fmla="*/ 922216 w 1287383"/>
                  <a:gd name="connsiteY20" fmla="*/ 984739 h 2194336"/>
                  <a:gd name="connsiteX21" fmla="*/ 920975 w 1287383"/>
                  <a:gd name="connsiteY21" fmla="*/ 990887 h 2194336"/>
                  <a:gd name="connsiteX22" fmla="*/ 1024866 w 1287383"/>
                  <a:gd name="connsiteY22" fmla="*/ 1522633 h 2194336"/>
                  <a:gd name="connsiteX23" fmla="*/ 1102465 w 1287383"/>
                  <a:gd name="connsiteY23" fmla="*/ 1027587 h 2194336"/>
                  <a:gd name="connsiteX24" fmla="*/ 1208761 w 1287383"/>
                  <a:gd name="connsiteY24" fmla="*/ 950099 h 2194336"/>
                  <a:gd name="connsiteX25" fmla="*/ 1286248 w 1287383"/>
                  <a:gd name="connsiteY25" fmla="*/ 1056395 h 2194336"/>
                  <a:gd name="connsiteX26" fmla="*/ 1180370 w 1287383"/>
                  <a:gd name="connsiteY26" fmla="*/ 1731853 h 2194336"/>
                  <a:gd name="connsiteX27" fmla="*/ 1110974 w 1287383"/>
                  <a:gd name="connsiteY27" fmla="*/ 1807727 h 2194336"/>
                  <a:gd name="connsiteX28" fmla="*/ 1074074 w 1287383"/>
                  <a:gd name="connsiteY28" fmla="*/ 1809341 h 2194336"/>
                  <a:gd name="connsiteX29" fmla="*/ 456909 w 1287383"/>
                  <a:gd name="connsiteY29" fmla="*/ 1890584 h 2194336"/>
                  <a:gd name="connsiteX30" fmla="*/ 327376 w 1287383"/>
                  <a:gd name="connsiteY30" fmla="*/ 1908070 h 2194336"/>
                  <a:gd name="connsiteX31" fmla="*/ 476196 w 1287383"/>
                  <a:gd name="connsiteY31" fmla="*/ 2023724 h 2194336"/>
                  <a:gd name="connsiteX32" fmla="*/ 492972 w 1287383"/>
                  <a:gd name="connsiteY32" fmla="*/ 2157497 h 2194336"/>
                  <a:gd name="connsiteX33" fmla="*/ 429560 w 1287383"/>
                  <a:gd name="connsiteY33" fmla="*/ 2193591 h 2194336"/>
                  <a:gd name="connsiteX0" fmla="*/ 434792 w 1292615"/>
                  <a:gd name="connsiteY0" fmla="*/ 2193591 h 2194336"/>
                  <a:gd name="connsiteX1" fmla="*/ 364430 w 1292615"/>
                  <a:gd name="connsiteY1" fmla="*/ 2174274 h 2194336"/>
                  <a:gd name="connsiteX2" fmla="*/ 37991 w 1292615"/>
                  <a:gd name="connsiteY2" fmla="*/ 1920586 h 2194336"/>
                  <a:gd name="connsiteX3" fmla="*/ 12230 w 1292615"/>
                  <a:gd name="connsiteY3" fmla="*/ 1892569 h 2194336"/>
                  <a:gd name="connsiteX4" fmla="*/ 12023 w 1292615"/>
                  <a:gd name="connsiteY4" fmla="*/ 1891970 h 2194336"/>
                  <a:gd name="connsiteX5" fmla="*/ 9283 w 1292615"/>
                  <a:gd name="connsiteY5" fmla="*/ 1888789 h 2194336"/>
                  <a:gd name="connsiteX6" fmla="*/ 90920 w 1292615"/>
                  <a:gd name="connsiteY6" fmla="*/ 1748303 h 2194336"/>
                  <a:gd name="connsiteX7" fmla="*/ 422620 w 1292615"/>
                  <a:gd name="connsiteY7" fmla="*/ 1703524 h 2194336"/>
                  <a:gd name="connsiteX8" fmla="*/ 424231 w 1292615"/>
                  <a:gd name="connsiteY8" fmla="*/ 1663236 h 2194336"/>
                  <a:gd name="connsiteX9" fmla="*/ 395848 w 1292615"/>
                  <a:gd name="connsiteY9" fmla="*/ 1152734 h 2194336"/>
                  <a:gd name="connsiteX10" fmla="*/ 393350 w 1292615"/>
                  <a:gd name="connsiteY10" fmla="*/ 1099384 h 2194336"/>
                  <a:gd name="connsiteX11" fmla="*/ 374833 w 1292615"/>
                  <a:gd name="connsiteY11" fmla="*/ 1060603 h 2194336"/>
                  <a:gd name="connsiteX12" fmla="*/ 163754 w 1292615"/>
                  <a:gd name="connsiteY12" fmla="*/ 220851 h 2194336"/>
                  <a:gd name="connsiteX13" fmla="*/ 251012 w 1292615"/>
                  <a:gd name="connsiteY13" fmla="*/ 74998 h 2194336"/>
                  <a:gd name="connsiteX14" fmla="*/ 396864 w 1292615"/>
                  <a:gd name="connsiteY14" fmla="*/ 162256 h 2194336"/>
                  <a:gd name="connsiteX15" fmla="*/ 594996 w 1292615"/>
                  <a:gd name="connsiteY15" fmla="*/ 950499 h 2194336"/>
                  <a:gd name="connsiteX16" fmla="*/ 684453 w 1292615"/>
                  <a:gd name="connsiteY16" fmla="*/ 936772 h 2194336"/>
                  <a:gd name="connsiteX17" fmla="*/ 684453 w 1292615"/>
                  <a:gd name="connsiteY17" fmla="*/ 121498 h 2194336"/>
                  <a:gd name="connsiteX18" fmla="*/ 805951 w 1292615"/>
                  <a:gd name="connsiteY18" fmla="*/ 0 h 2194336"/>
                  <a:gd name="connsiteX19" fmla="*/ 927449 w 1292615"/>
                  <a:gd name="connsiteY19" fmla="*/ 121498 h 2194336"/>
                  <a:gd name="connsiteX20" fmla="*/ 927448 w 1292615"/>
                  <a:gd name="connsiteY20" fmla="*/ 984739 h 2194336"/>
                  <a:gd name="connsiteX21" fmla="*/ 926207 w 1292615"/>
                  <a:gd name="connsiteY21" fmla="*/ 990887 h 2194336"/>
                  <a:gd name="connsiteX22" fmla="*/ 1030098 w 1292615"/>
                  <a:gd name="connsiteY22" fmla="*/ 1522633 h 2194336"/>
                  <a:gd name="connsiteX23" fmla="*/ 1107697 w 1292615"/>
                  <a:gd name="connsiteY23" fmla="*/ 1027587 h 2194336"/>
                  <a:gd name="connsiteX24" fmla="*/ 1213993 w 1292615"/>
                  <a:gd name="connsiteY24" fmla="*/ 950099 h 2194336"/>
                  <a:gd name="connsiteX25" fmla="*/ 1291480 w 1292615"/>
                  <a:gd name="connsiteY25" fmla="*/ 1056395 h 2194336"/>
                  <a:gd name="connsiteX26" fmla="*/ 1185602 w 1292615"/>
                  <a:gd name="connsiteY26" fmla="*/ 1731853 h 2194336"/>
                  <a:gd name="connsiteX27" fmla="*/ 1116206 w 1292615"/>
                  <a:gd name="connsiteY27" fmla="*/ 1807727 h 2194336"/>
                  <a:gd name="connsiteX28" fmla="*/ 1079306 w 1292615"/>
                  <a:gd name="connsiteY28" fmla="*/ 1809341 h 2194336"/>
                  <a:gd name="connsiteX29" fmla="*/ 462141 w 1292615"/>
                  <a:gd name="connsiteY29" fmla="*/ 1890584 h 2194336"/>
                  <a:gd name="connsiteX30" fmla="*/ 332608 w 1292615"/>
                  <a:gd name="connsiteY30" fmla="*/ 1908070 h 2194336"/>
                  <a:gd name="connsiteX31" fmla="*/ 481428 w 1292615"/>
                  <a:gd name="connsiteY31" fmla="*/ 2023724 h 2194336"/>
                  <a:gd name="connsiteX32" fmla="*/ 498204 w 1292615"/>
                  <a:gd name="connsiteY32" fmla="*/ 2157497 h 2194336"/>
                  <a:gd name="connsiteX33" fmla="*/ 434792 w 1292615"/>
                  <a:gd name="connsiteY33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5035 w 1291802"/>
                  <a:gd name="connsiteY9" fmla="*/ 1152734 h 2194336"/>
                  <a:gd name="connsiteX10" fmla="*/ 392537 w 1291802"/>
                  <a:gd name="connsiteY10" fmla="*/ 1099384 h 2194336"/>
                  <a:gd name="connsiteX11" fmla="*/ 374020 w 1291802"/>
                  <a:gd name="connsiteY11" fmla="*/ 1060603 h 2194336"/>
                  <a:gd name="connsiteX12" fmla="*/ 162941 w 1291802"/>
                  <a:gd name="connsiteY12" fmla="*/ 220851 h 2194336"/>
                  <a:gd name="connsiteX13" fmla="*/ 250199 w 1291802"/>
                  <a:gd name="connsiteY13" fmla="*/ 74998 h 2194336"/>
                  <a:gd name="connsiteX14" fmla="*/ 396051 w 1291802"/>
                  <a:gd name="connsiteY14" fmla="*/ 162256 h 2194336"/>
                  <a:gd name="connsiteX15" fmla="*/ 594183 w 1291802"/>
                  <a:gd name="connsiteY15" fmla="*/ 950499 h 2194336"/>
                  <a:gd name="connsiteX16" fmla="*/ 683640 w 1291802"/>
                  <a:gd name="connsiteY16" fmla="*/ 936772 h 2194336"/>
                  <a:gd name="connsiteX17" fmla="*/ 683640 w 1291802"/>
                  <a:gd name="connsiteY17" fmla="*/ 121498 h 2194336"/>
                  <a:gd name="connsiteX18" fmla="*/ 805138 w 1291802"/>
                  <a:gd name="connsiteY18" fmla="*/ 0 h 2194336"/>
                  <a:gd name="connsiteX19" fmla="*/ 926636 w 1291802"/>
                  <a:gd name="connsiteY19" fmla="*/ 121498 h 2194336"/>
                  <a:gd name="connsiteX20" fmla="*/ 926635 w 1291802"/>
                  <a:gd name="connsiteY20" fmla="*/ 984739 h 2194336"/>
                  <a:gd name="connsiteX21" fmla="*/ 925394 w 1291802"/>
                  <a:gd name="connsiteY21" fmla="*/ 990887 h 2194336"/>
                  <a:gd name="connsiteX22" fmla="*/ 1029285 w 1291802"/>
                  <a:gd name="connsiteY22" fmla="*/ 1522633 h 2194336"/>
                  <a:gd name="connsiteX23" fmla="*/ 1106884 w 1291802"/>
                  <a:gd name="connsiteY23" fmla="*/ 1027587 h 2194336"/>
                  <a:gd name="connsiteX24" fmla="*/ 1213180 w 1291802"/>
                  <a:gd name="connsiteY24" fmla="*/ 950099 h 2194336"/>
                  <a:gd name="connsiteX25" fmla="*/ 1290667 w 1291802"/>
                  <a:gd name="connsiteY25" fmla="*/ 1056395 h 2194336"/>
                  <a:gd name="connsiteX26" fmla="*/ 1184789 w 1291802"/>
                  <a:gd name="connsiteY26" fmla="*/ 1731853 h 2194336"/>
                  <a:gd name="connsiteX27" fmla="*/ 1115393 w 1291802"/>
                  <a:gd name="connsiteY27" fmla="*/ 1807727 h 2194336"/>
                  <a:gd name="connsiteX28" fmla="*/ 1078493 w 1291802"/>
                  <a:gd name="connsiteY28" fmla="*/ 1809341 h 2194336"/>
                  <a:gd name="connsiteX29" fmla="*/ 461328 w 1291802"/>
                  <a:gd name="connsiteY29" fmla="*/ 1890584 h 2194336"/>
                  <a:gd name="connsiteX30" fmla="*/ 331795 w 1291802"/>
                  <a:gd name="connsiteY30" fmla="*/ 1908070 h 2194336"/>
                  <a:gd name="connsiteX31" fmla="*/ 480615 w 1291802"/>
                  <a:gd name="connsiteY31" fmla="*/ 2023724 h 2194336"/>
                  <a:gd name="connsiteX32" fmla="*/ 497391 w 1291802"/>
                  <a:gd name="connsiteY32" fmla="*/ 2157497 h 2194336"/>
                  <a:gd name="connsiteX33" fmla="*/ 433979 w 1291802"/>
                  <a:gd name="connsiteY33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374020 w 1291802"/>
                  <a:gd name="connsiteY10" fmla="*/ 1060603 h 2194336"/>
                  <a:gd name="connsiteX11" fmla="*/ 162941 w 1291802"/>
                  <a:gd name="connsiteY11" fmla="*/ 220851 h 2194336"/>
                  <a:gd name="connsiteX12" fmla="*/ 250199 w 1291802"/>
                  <a:gd name="connsiteY12" fmla="*/ 74998 h 2194336"/>
                  <a:gd name="connsiteX13" fmla="*/ 396051 w 1291802"/>
                  <a:gd name="connsiteY13" fmla="*/ 162256 h 2194336"/>
                  <a:gd name="connsiteX14" fmla="*/ 594183 w 1291802"/>
                  <a:gd name="connsiteY14" fmla="*/ 950499 h 2194336"/>
                  <a:gd name="connsiteX15" fmla="*/ 683640 w 1291802"/>
                  <a:gd name="connsiteY15" fmla="*/ 936772 h 2194336"/>
                  <a:gd name="connsiteX16" fmla="*/ 683640 w 1291802"/>
                  <a:gd name="connsiteY16" fmla="*/ 121498 h 2194336"/>
                  <a:gd name="connsiteX17" fmla="*/ 805138 w 1291802"/>
                  <a:gd name="connsiteY17" fmla="*/ 0 h 2194336"/>
                  <a:gd name="connsiteX18" fmla="*/ 926636 w 1291802"/>
                  <a:gd name="connsiteY18" fmla="*/ 121498 h 2194336"/>
                  <a:gd name="connsiteX19" fmla="*/ 926635 w 1291802"/>
                  <a:gd name="connsiteY19" fmla="*/ 984739 h 2194336"/>
                  <a:gd name="connsiteX20" fmla="*/ 925394 w 1291802"/>
                  <a:gd name="connsiteY20" fmla="*/ 990887 h 2194336"/>
                  <a:gd name="connsiteX21" fmla="*/ 1029285 w 1291802"/>
                  <a:gd name="connsiteY21" fmla="*/ 1522633 h 2194336"/>
                  <a:gd name="connsiteX22" fmla="*/ 1106884 w 1291802"/>
                  <a:gd name="connsiteY22" fmla="*/ 1027587 h 2194336"/>
                  <a:gd name="connsiteX23" fmla="*/ 1213180 w 1291802"/>
                  <a:gd name="connsiteY23" fmla="*/ 950099 h 2194336"/>
                  <a:gd name="connsiteX24" fmla="*/ 1290667 w 1291802"/>
                  <a:gd name="connsiteY24" fmla="*/ 1056395 h 2194336"/>
                  <a:gd name="connsiteX25" fmla="*/ 1184789 w 1291802"/>
                  <a:gd name="connsiteY25" fmla="*/ 1731853 h 2194336"/>
                  <a:gd name="connsiteX26" fmla="*/ 1115393 w 1291802"/>
                  <a:gd name="connsiteY26" fmla="*/ 1807727 h 2194336"/>
                  <a:gd name="connsiteX27" fmla="*/ 1078493 w 1291802"/>
                  <a:gd name="connsiteY27" fmla="*/ 1809341 h 2194336"/>
                  <a:gd name="connsiteX28" fmla="*/ 461328 w 1291802"/>
                  <a:gd name="connsiteY28" fmla="*/ 1890584 h 2194336"/>
                  <a:gd name="connsiteX29" fmla="*/ 331795 w 1291802"/>
                  <a:gd name="connsiteY29" fmla="*/ 1908070 h 2194336"/>
                  <a:gd name="connsiteX30" fmla="*/ 480615 w 1291802"/>
                  <a:gd name="connsiteY30" fmla="*/ 2023724 h 2194336"/>
                  <a:gd name="connsiteX31" fmla="*/ 497391 w 1291802"/>
                  <a:gd name="connsiteY31" fmla="*/ 2157497 h 2194336"/>
                  <a:gd name="connsiteX32" fmla="*/ 433979 w 1291802"/>
                  <a:gd name="connsiteY32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925394 w 1291802"/>
                  <a:gd name="connsiteY19" fmla="*/ 990887 h 2194336"/>
                  <a:gd name="connsiteX20" fmla="*/ 1029285 w 1291802"/>
                  <a:gd name="connsiteY20" fmla="*/ 1522633 h 2194336"/>
                  <a:gd name="connsiteX21" fmla="*/ 1106884 w 1291802"/>
                  <a:gd name="connsiteY21" fmla="*/ 1027587 h 2194336"/>
                  <a:gd name="connsiteX22" fmla="*/ 1213180 w 1291802"/>
                  <a:gd name="connsiteY22" fmla="*/ 950099 h 2194336"/>
                  <a:gd name="connsiteX23" fmla="*/ 1290667 w 1291802"/>
                  <a:gd name="connsiteY23" fmla="*/ 1056395 h 2194336"/>
                  <a:gd name="connsiteX24" fmla="*/ 1184789 w 1291802"/>
                  <a:gd name="connsiteY24" fmla="*/ 1731853 h 2194336"/>
                  <a:gd name="connsiteX25" fmla="*/ 1115393 w 1291802"/>
                  <a:gd name="connsiteY25" fmla="*/ 1807727 h 2194336"/>
                  <a:gd name="connsiteX26" fmla="*/ 1078493 w 1291802"/>
                  <a:gd name="connsiteY26" fmla="*/ 1809341 h 2194336"/>
                  <a:gd name="connsiteX27" fmla="*/ 461328 w 1291802"/>
                  <a:gd name="connsiteY27" fmla="*/ 1890584 h 2194336"/>
                  <a:gd name="connsiteX28" fmla="*/ 331795 w 1291802"/>
                  <a:gd name="connsiteY28" fmla="*/ 1908070 h 2194336"/>
                  <a:gd name="connsiteX29" fmla="*/ 480615 w 1291802"/>
                  <a:gd name="connsiteY29" fmla="*/ 2023724 h 2194336"/>
                  <a:gd name="connsiteX30" fmla="*/ 497391 w 1291802"/>
                  <a:gd name="connsiteY30" fmla="*/ 2157497 h 2194336"/>
                  <a:gd name="connsiteX31" fmla="*/ 433979 w 1291802"/>
                  <a:gd name="connsiteY31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1078493 w 1291802"/>
                  <a:gd name="connsiteY25" fmla="*/ 1809341 h 2194336"/>
                  <a:gd name="connsiteX26" fmla="*/ 461328 w 1291802"/>
                  <a:gd name="connsiteY26" fmla="*/ 1890584 h 2194336"/>
                  <a:gd name="connsiteX27" fmla="*/ 331795 w 1291802"/>
                  <a:gd name="connsiteY27" fmla="*/ 1908070 h 2194336"/>
                  <a:gd name="connsiteX28" fmla="*/ 480615 w 1291802"/>
                  <a:gd name="connsiteY28" fmla="*/ 2023724 h 2194336"/>
                  <a:gd name="connsiteX29" fmla="*/ 497391 w 1291802"/>
                  <a:gd name="connsiteY29" fmla="*/ 2157497 h 2194336"/>
                  <a:gd name="connsiteX30" fmla="*/ 433979 w 1291802"/>
                  <a:gd name="connsiteY30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461328 w 1291802"/>
                  <a:gd name="connsiteY25" fmla="*/ 1890584 h 2194336"/>
                  <a:gd name="connsiteX26" fmla="*/ 331795 w 1291802"/>
                  <a:gd name="connsiteY26" fmla="*/ 1908070 h 2194336"/>
                  <a:gd name="connsiteX27" fmla="*/ 480615 w 1291802"/>
                  <a:gd name="connsiteY27" fmla="*/ 2023724 h 2194336"/>
                  <a:gd name="connsiteX28" fmla="*/ 497391 w 1291802"/>
                  <a:gd name="connsiteY28" fmla="*/ 2157497 h 2194336"/>
                  <a:gd name="connsiteX29" fmla="*/ 433979 w 1291802"/>
                  <a:gd name="connsiteY29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461328 w 1291802"/>
                  <a:gd name="connsiteY25" fmla="*/ 1890584 h 2194336"/>
                  <a:gd name="connsiteX26" fmla="*/ 331795 w 1291802"/>
                  <a:gd name="connsiteY26" fmla="*/ 1908070 h 2194336"/>
                  <a:gd name="connsiteX27" fmla="*/ 480615 w 1291802"/>
                  <a:gd name="connsiteY27" fmla="*/ 2023724 h 2194336"/>
                  <a:gd name="connsiteX28" fmla="*/ 497391 w 1291802"/>
                  <a:gd name="connsiteY28" fmla="*/ 2157497 h 2194336"/>
                  <a:gd name="connsiteX29" fmla="*/ 433979 w 1291802"/>
                  <a:gd name="connsiteY29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461328 w 1291802"/>
                  <a:gd name="connsiteY25" fmla="*/ 1890584 h 2194336"/>
                  <a:gd name="connsiteX26" fmla="*/ 331795 w 1291802"/>
                  <a:gd name="connsiteY26" fmla="*/ 1908070 h 2194336"/>
                  <a:gd name="connsiteX27" fmla="*/ 480615 w 1291802"/>
                  <a:gd name="connsiteY27" fmla="*/ 2023724 h 2194336"/>
                  <a:gd name="connsiteX28" fmla="*/ 497391 w 1291802"/>
                  <a:gd name="connsiteY28" fmla="*/ 2157497 h 2194336"/>
                  <a:gd name="connsiteX29" fmla="*/ 433979 w 1291802"/>
                  <a:gd name="connsiteY29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15393 w 1291802"/>
                  <a:gd name="connsiteY24" fmla="*/ 1807727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07996 w 1291802"/>
                  <a:gd name="connsiteY24" fmla="*/ 1806323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03276 w 1291802"/>
                  <a:gd name="connsiteY24" fmla="*/ 1806960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02639 w 1291802"/>
                  <a:gd name="connsiteY24" fmla="*/ 1802240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02639 w 1291802"/>
                  <a:gd name="connsiteY24" fmla="*/ 1802240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  <a:gd name="connsiteX0" fmla="*/ 433979 w 1291802"/>
                  <a:gd name="connsiteY0" fmla="*/ 2193591 h 2194336"/>
                  <a:gd name="connsiteX1" fmla="*/ 363617 w 1291802"/>
                  <a:gd name="connsiteY1" fmla="*/ 2174274 h 2194336"/>
                  <a:gd name="connsiteX2" fmla="*/ 37178 w 1291802"/>
                  <a:gd name="connsiteY2" fmla="*/ 1920586 h 2194336"/>
                  <a:gd name="connsiteX3" fmla="*/ 11417 w 1291802"/>
                  <a:gd name="connsiteY3" fmla="*/ 1892569 h 2194336"/>
                  <a:gd name="connsiteX4" fmla="*/ 11210 w 1291802"/>
                  <a:gd name="connsiteY4" fmla="*/ 1891970 h 2194336"/>
                  <a:gd name="connsiteX5" fmla="*/ 8470 w 1291802"/>
                  <a:gd name="connsiteY5" fmla="*/ 1888789 h 2194336"/>
                  <a:gd name="connsiteX6" fmla="*/ 90107 w 1291802"/>
                  <a:gd name="connsiteY6" fmla="*/ 1748303 h 2194336"/>
                  <a:gd name="connsiteX7" fmla="*/ 421807 w 1291802"/>
                  <a:gd name="connsiteY7" fmla="*/ 1703524 h 2194336"/>
                  <a:gd name="connsiteX8" fmla="*/ 423418 w 1291802"/>
                  <a:gd name="connsiteY8" fmla="*/ 1663236 h 2194336"/>
                  <a:gd name="connsiteX9" fmla="*/ 392537 w 1291802"/>
                  <a:gd name="connsiteY9" fmla="*/ 1099384 h 2194336"/>
                  <a:gd name="connsiteX10" fmla="*/ 162941 w 1291802"/>
                  <a:gd name="connsiteY10" fmla="*/ 220851 h 2194336"/>
                  <a:gd name="connsiteX11" fmla="*/ 250199 w 1291802"/>
                  <a:gd name="connsiteY11" fmla="*/ 74998 h 2194336"/>
                  <a:gd name="connsiteX12" fmla="*/ 396051 w 1291802"/>
                  <a:gd name="connsiteY12" fmla="*/ 162256 h 2194336"/>
                  <a:gd name="connsiteX13" fmla="*/ 594183 w 1291802"/>
                  <a:gd name="connsiteY13" fmla="*/ 950499 h 2194336"/>
                  <a:gd name="connsiteX14" fmla="*/ 683640 w 1291802"/>
                  <a:gd name="connsiteY14" fmla="*/ 936772 h 2194336"/>
                  <a:gd name="connsiteX15" fmla="*/ 683640 w 1291802"/>
                  <a:gd name="connsiteY15" fmla="*/ 121498 h 2194336"/>
                  <a:gd name="connsiteX16" fmla="*/ 805138 w 1291802"/>
                  <a:gd name="connsiteY16" fmla="*/ 0 h 2194336"/>
                  <a:gd name="connsiteX17" fmla="*/ 926636 w 1291802"/>
                  <a:gd name="connsiteY17" fmla="*/ 121498 h 2194336"/>
                  <a:gd name="connsiteX18" fmla="*/ 926635 w 1291802"/>
                  <a:gd name="connsiteY18" fmla="*/ 984739 h 2194336"/>
                  <a:gd name="connsiteX19" fmla="*/ 1029285 w 1291802"/>
                  <a:gd name="connsiteY19" fmla="*/ 1522633 h 2194336"/>
                  <a:gd name="connsiteX20" fmla="*/ 1106884 w 1291802"/>
                  <a:gd name="connsiteY20" fmla="*/ 1027587 h 2194336"/>
                  <a:gd name="connsiteX21" fmla="*/ 1213180 w 1291802"/>
                  <a:gd name="connsiteY21" fmla="*/ 950099 h 2194336"/>
                  <a:gd name="connsiteX22" fmla="*/ 1290667 w 1291802"/>
                  <a:gd name="connsiteY22" fmla="*/ 1056395 h 2194336"/>
                  <a:gd name="connsiteX23" fmla="*/ 1184789 w 1291802"/>
                  <a:gd name="connsiteY23" fmla="*/ 1731853 h 2194336"/>
                  <a:gd name="connsiteX24" fmla="*/ 1102958 w 1291802"/>
                  <a:gd name="connsiteY24" fmla="*/ 1804600 h 2194336"/>
                  <a:gd name="connsiteX25" fmla="*/ 331795 w 1291802"/>
                  <a:gd name="connsiteY25" fmla="*/ 1908070 h 2194336"/>
                  <a:gd name="connsiteX26" fmla="*/ 480615 w 1291802"/>
                  <a:gd name="connsiteY26" fmla="*/ 2023724 h 2194336"/>
                  <a:gd name="connsiteX27" fmla="*/ 497391 w 1291802"/>
                  <a:gd name="connsiteY27" fmla="*/ 2157497 h 2194336"/>
                  <a:gd name="connsiteX28" fmla="*/ 433979 w 1291802"/>
                  <a:gd name="connsiteY28" fmla="*/ 2193591 h 219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91802" h="2194336">
                    <a:moveTo>
                      <a:pt x="433979" y="2193591"/>
                    </a:moveTo>
                    <a:cubicBezTo>
                      <a:pt x="409770" y="2196627"/>
                      <a:pt x="384404" y="2190428"/>
                      <a:pt x="363617" y="2174274"/>
                    </a:cubicBezTo>
                    <a:lnTo>
                      <a:pt x="37178" y="1920586"/>
                    </a:lnTo>
                    <a:lnTo>
                      <a:pt x="11417" y="1892569"/>
                    </a:lnTo>
                    <a:lnTo>
                      <a:pt x="11210" y="1891970"/>
                    </a:lnTo>
                    <a:lnTo>
                      <a:pt x="8470" y="1888789"/>
                    </a:lnTo>
                    <a:cubicBezTo>
                      <a:pt x="-17664" y="1834907"/>
                      <a:pt x="18669" y="1760301"/>
                      <a:pt x="90107" y="1748303"/>
                    </a:cubicBezTo>
                    <a:lnTo>
                      <a:pt x="421807" y="1703524"/>
                    </a:lnTo>
                    <a:lnTo>
                      <a:pt x="423418" y="1663236"/>
                    </a:lnTo>
                    <a:cubicBezTo>
                      <a:pt x="418540" y="1562546"/>
                      <a:pt x="400770" y="1199823"/>
                      <a:pt x="392537" y="1099384"/>
                    </a:cubicBezTo>
                    <a:lnTo>
                      <a:pt x="162941" y="220851"/>
                    </a:lnTo>
                    <a:cubicBezTo>
                      <a:pt x="146760" y="156479"/>
                      <a:pt x="185827" y="91179"/>
                      <a:pt x="250199" y="74998"/>
                    </a:cubicBezTo>
                    <a:cubicBezTo>
                      <a:pt x="314571" y="58818"/>
                      <a:pt x="379871" y="97885"/>
                      <a:pt x="396051" y="162256"/>
                    </a:cubicBezTo>
                    <a:lnTo>
                      <a:pt x="594183" y="950499"/>
                    </a:lnTo>
                    <a:lnTo>
                      <a:pt x="683640" y="936772"/>
                    </a:lnTo>
                    <a:lnTo>
                      <a:pt x="683640" y="121498"/>
                    </a:lnTo>
                    <a:cubicBezTo>
                      <a:pt x="683640" y="54397"/>
                      <a:pt x="738037" y="0"/>
                      <a:pt x="805138" y="0"/>
                    </a:cubicBezTo>
                    <a:cubicBezTo>
                      <a:pt x="872239" y="0"/>
                      <a:pt x="926636" y="54397"/>
                      <a:pt x="926636" y="121498"/>
                    </a:cubicBezTo>
                    <a:cubicBezTo>
                      <a:pt x="926636" y="409245"/>
                      <a:pt x="926635" y="696992"/>
                      <a:pt x="926635" y="984739"/>
                    </a:cubicBezTo>
                    <a:lnTo>
                      <a:pt x="1029285" y="1522633"/>
                    </a:lnTo>
                    <a:lnTo>
                      <a:pt x="1106884" y="1027587"/>
                    </a:lnTo>
                    <a:cubicBezTo>
                      <a:pt x="1114839" y="976837"/>
                      <a:pt x="1162429" y="942144"/>
                      <a:pt x="1213180" y="950099"/>
                    </a:cubicBezTo>
                    <a:cubicBezTo>
                      <a:pt x="1263930" y="958054"/>
                      <a:pt x="1298623" y="1005645"/>
                      <a:pt x="1290667" y="1056395"/>
                    </a:cubicBezTo>
                    <a:lnTo>
                      <a:pt x="1184789" y="1731853"/>
                    </a:lnTo>
                    <a:cubicBezTo>
                      <a:pt x="1178822" y="1769917"/>
                      <a:pt x="1172893" y="1794593"/>
                      <a:pt x="1102958" y="1804600"/>
                    </a:cubicBezTo>
                    <a:lnTo>
                      <a:pt x="331795" y="1908070"/>
                    </a:lnTo>
                    <a:lnTo>
                      <a:pt x="480615" y="2023724"/>
                    </a:lnTo>
                    <a:cubicBezTo>
                      <a:pt x="522188" y="2056031"/>
                      <a:pt x="529698" y="2115924"/>
                      <a:pt x="497391" y="2157497"/>
                    </a:cubicBezTo>
                    <a:cubicBezTo>
                      <a:pt x="481237" y="2178285"/>
                      <a:pt x="458187" y="2190555"/>
                      <a:pt x="433979" y="21935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178780" y="2130150"/>
              <a:ext cx="1477372" cy="2441902"/>
              <a:chOff x="3670439" y="165969"/>
              <a:chExt cx="253722" cy="419368"/>
            </a:xfrm>
            <a:grpFill/>
          </p:grpSpPr>
          <p:sp>
            <p:nvSpPr>
              <p:cNvPr id="95" name="Freeform 138"/>
              <p:cNvSpPr>
                <a:spLocks/>
              </p:cNvSpPr>
              <p:nvPr/>
            </p:nvSpPr>
            <p:spPr bwMode="auto">
              <a:xfrm rot="20418773">
                <a:off x="3785707" y="165969"/>
                <a:ext cx="70269" cy="72688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39"/>
              <p:cNvSpPr>
                <a:spLocks/>
              </p:cNvSpPr>
              <p:nvPr/>
            </p:nvSpPr>
            <p:spPr bwMode="auto">
              <a:xfrm rot="20418773">
                <a:off x="3670439" y="248968"/>
                <a:ext cx="253722" cy="336369"/>
              </a:xfrm>
              <a:custGeom>
                <a:avLst/>
                <a:gdLst>
                  <a:gd name="T0" fmla="*/ 281 w 389"/>
                  <a:gd name="T1" fmla="*/ 4 h 443"/>
                  <a:gd name="T2" fmla="*/ 313 w 389"/>
                  <a:gd name="T3" fmla="*/ 24 h 443"/>
                  <a:gd name="T4" fmla="*/ 350 w 389"/>
                  <a:gd name="T5" fmla="*/ 50 h 443"/>
                  <a:gd name="T6" fmla="*/ 355 w 389"/>
                  <a:gd name="T7" fmla="*/ 56 h 443"/>
                  <a:gd name="T8" fmla="*/ 356 w 389"/>
                  <a:gd name="T9" fmla="*/ 64 h 443"/>
                  <a:gd name="T10" fmla="*/ 386 w 389"/>
                  <a:gd name="T11" fmla="*/ 209 h 443"/>
                  <a:gd name="T12" fmla="*/ 386 w 389"/>
                  <a:gd name="T13" fmla="*/ 230 h 443"/>
                  <a:gd name="T14" fmla="*/ 366 w 389"/>
                  <a:gd name="T15" fmla="*/ 241 h 443"/>
                  <a:gd name="T16" fmla="*/ 348 w 389"/>
                  <a:gd name="T17" fmla="*/ 229 h 443"/>
                  <a:gd name="T18" fmla="*/ 312 w 389"/>
                  <a:gd name="T19" fmla="*/ 159 h 443"/>
                  <a:gd name="T20" fmla="*/ 309 w 389"/>
                  <a:gd name="T21" fmla="*/ 151 h 443"/>
                  <a:gd name="T22" fmla="*/ 311 w 389"/>
                  <a:gd name="T23" fmla="*/ 102 h 443"/>
                  <a:gd name="T24" fmla="*/ 290 w 389"/>
                  <a:gd name="T25" fmla="*/ 296 h 443"/>
                  <a:gd name="T26" fmla="*/ 294 w 389"/>
                  <a:gd name="T27" fmla="*/ 307 h 443"/>
                  <a:gd name="T28" fmla="*/ 289 w 389"/>
                  <a:gd name="T29" fmla="*/ 415 h 443"/>
                  <a:gd name="T30" fmla="*/ 280 w 389"/>
                  <a:gd name="T31" fmla="*/ 435 h 443"/>
                  <a:gd name="T32" fmla="*/ 258 w 389"/>
                  <a:gd name="T33" fmla="*/ 443 h 443"/>
                  <a:gd name="T34" fmla="*/ 238 w 389"/>
                  <a:gd name="T35" fmla="*/ 432 h 443"/>
                  <a:gd name="T36" fmla="*/ 231 w 389"/>
                  <a:gd name="T37" fmla="*/ 412 h 443"/>
                  <a:gd name="T38" fmla="*/ 196 w 389"/>
                  <a:gd name="T39" fmla="*/ 241 h 443"/>
                  <a:gd name="T40" fmla="*/ 72 w 389"/>
                  <a:gd name="T41" fmla="*/ 427 h 443"/>
                  <a:gd name="T42" fmla="*/ 50 w 389"/>
                  <a:gd name="T43" fmla="*/ 432 h 443"/>
                  <a:gd name="T44" fmla="*/ 31 w 389"/>
                  <a:gd name="T45" fmla="*/ 419 h 443"/>
                  <a:gd name="T46" fmla="*/ 26 w 389"/>
                  <a:gd name="T47" fmla="*/ 397 h 443"/>
                  <a:gd name="T48" fmla="*/ 222 w 389"/>
                  <a:gd name="T49" fmla="*/ 94 h 443"/>
                  <a:gd name="T50" fmla="*/ 195 w 389"/>
                  <a:gd name="T51" fmla="*/ 83 h 443"/>
                  <a:gd name="T52" fmla="*/ 153 w 389"/>
                  <a:gd name="T53" fmla="*/ 148 h 443"/>
                  <a:gd name="T54" fmla="*/ 0 w 389"/>
                  <a:gd name="T55" fmla="*/ 261 h 443"/>
                  <a:gd name="T56" fmla="*/ 116 w 389"/>
                  <a:gd name="T57" fmla="*/ 124 h 443"/>
                  <a:gd name="T58" fmla="*/ 165 w 389"/>
                  <a:gd name="T59" fmla="*/ 51 h 443"/>
                  <a:gd name="T60" fmla="*/ 173 w 389"/>
                  <a:gd name="T61" fmla="*/ 45 h 443"/>
                  <a:gd name="T62" fmla="*/ 269 w 389"/>
                  <a:gd name="T63" fmla="*/ 0 h 443"/>
                  <a:gd name="connsiteX0" fmla="*/ 6915 w 10000"/>
                  <a:gd name="connsiteY0" fmla="*/ 0 h 10000"/>
                  <a:gd name="connsiteX1" fmla="*/ 7224 w 10000"/>
                  <a:gd name="connsiteY1" fmla="*/ 90 h 10000"/>
                  <a:gd name="connsiteX2" fmla="*/ 7224 w 10000"/>
                  <a:gd name="connsiteY2" fmla="*/ 90 h 10000"/>
                  <a:gd name="connsiteX3" fmla="*/ 8046 w 10000"/>
                  <a:gd name="connsiteY3" fmla="*/ 542 h 10000"/>
                  <a:gd name="connsiteX4" fmla="*/ 8638 w 10000"/>
                  <a:gd name="connsiteY4" fmla="*/ 903 h 10000"/>
                  <a:gd name="connsiteX5" fmla="*/ 8997 w 10000"/>
                  <a:gd name="connsiteY5" fmla="*/ 1129 h 10000"/>
                  <a:gd name="connsiteX6" fmla="*/ 9049 w 10000"/>
                  <a:gd name="connsiteY6" fmla="*/ 1174 h 10000"/>
                  <a:gd name="connsiteX7" fmla="*/ 9126 w 10000"/>
                  <a:gd name="connsiteY7" fmla="*/ 1264 h 10000"/>
                  <a:gd name="connsiteX8" fmla="*/ 9126 w 10000"/>
                  <a:gd name="connsiteY8" fmla="*/ 1354 h 10000"/>
                  <a:gd name="connsiteX9" fmla="*/ 9152 w 10000"/>
                  <a:gd name="connsiteY9" fmla="*/ 1445 h 10000"/>
                  <a:gd name="connsiteX10" fmla="*/ 9049 w 10000"/>
                  <a:gd name="connsiteY10" fmla="*/ 3183 h 10000"/>
                  <a:gd name="connsiteX11" fmla="*/ 9923 w 10000"/>
                  <a:gd name="connsiteY11" fmla="*/ 4718 h 10000"/>
                  <a:gd name="connsiteX12" fmla="*/ 10000 w 10000"/>
                  <a:gd name="connsiteY12" fmla="*/ 4989 h 10000"/>
                  <a:gd name="connsiteX13" fmla="*/ 9923 w 10000"/>
                  <a:gd name="connsiteY13" fmla="*/ 5192 h 10000"/>
                  <a:gd name="connsiteX14" fmla="*/ 9692 w 10000"/>
                  <a:gd name="connsiteY14" fmla="*/ 5372 h 10000"/>
                  <a:gd name="connsiteX15" fmla="*/ 9409 w 10000"/>
                  <a:gd name="connsiteY15" fmla="*/ 5440 h 10000"/>
                  <a:gd name="connsiteX16" fmla="*/ 9126 w 10000"/>
                  <a:gd name="connsiteY16" fmla="*/ 5350 h 10000"/>
                  <a:gd name="connsiteX17" fmla="*/ 8946 w 10000"/>
                  <a:gd name="connsiteY17" fmla="*/ 5169 h 10000"/>
                  <a:gd name="connsiteX18" fmla="*/ 8046 w 10000"/>
                  <a:gd name="connsiteY18" fmla="*/ 3612 h 10000"/>
                  <a:gd name="connsiteX19" fmla="*/ 8021 w 10000"/>
                  <a:gd name="connsiteY19" fmla="*/ 3589 h 10000"/>
                  <a:gd name="connsiteX20" fmla="*/ 7995 w 10000"/>
                  <a:gd name="connsiteY20" fmla="*/ 3499 h 10000"/>
                  <a:gd name="connsiteX21" fmla="*/ 7943 w 10000"/>
                  <a:gd name="connsiteY21" fmla="*/ 3409 h 10000"/>
                  <a:gd name="connsiteX22" fmla="*/ 7918 w 10000"/>
                  <a:gd name="connsiteY22" fmla="*/ 3273 h 10000"/>
                  <a:gd name="connsiteX23" fmla="*/ 7995 w 10000"/>
                  <a:gd name="connsiteY23" fmla="*/ 2302 h 10000"/>
                  <a:gd name="connsiteX24" fmla="*/ 6272 w 10000"/>
                  <a:gd name="connsiteY24" fmla="*/ 4628 h 10000"/>
                  <a:gd name="connsiteX25" fmla="*/ 7455 w 10000"/>
                  <a:gd name="connsiteY25" fmla="*/ 6682 h 10000"/>
                  <a:gd name="connsiteX26" fmla="*/ 7532 w 10000"/>
                  <a:gd name="connsiteY26" fmla="*/ 6817 h 10000"/>
                  <a:gd name="connsiteX27" fmla="*/ 7558 w 10000"/>
                  <a:gd name="connsiteY27" fmla="*/ 6930 h 10000"/>
                  <a:gd name="connsiteX28" fmla="*/ 7558 w 10000"/>
                  <a:gd name="connsiteY28" fmla="*/ 7088 h 10000"/>
                  <a:gd name="connsiteX29" fmla="*/ 7429 w 10000"/>
                  <a:gd name="connsiteY29" fmla="*/ 9368 h 10000"/>
                  <a:gd name="connsiteX30" fmla="*/ 7352 w 10000"/>
                  <a:gd name="connsiteY30" fmla="*/ 9616 h 10000"/>
                  <a:gd name="connsiteX31" fmla="*/ 7198 w 10000"/>
                  <a:gd name="connsiteY31" fmla="*/ 9819 h 10000"/>
                  <a:gd name="connsiteX32" fmla="*/ 6941 w 10000"/>
                  <a:gd name="connsiteY32" fmla="*/ 9932 h 10000"/>
                  <a:gd name="connsiteX33" fmla="*/ 6632 w 10000"/>
                  <a:gd name="connsiteY33" fmla="*/ 10000 h 10000"/>
                  <a:gd name="connsiteX34" fmla="*/ 6350 w 10000"/>
                  <a:gd name="connsiteY34" fmla="*/ 9910 h 10000"/>
                  <a:gd name="connsiteX35" fmla="*/ 6118 w 10000"/>
                  <a:gd name="connsiteY35" fmla="*/ 9752 h 10000"/>
                  <a:gd name="connsiteX36" fmla="*/ 5964 w 10000"/>
                  <a:gd name="connsiteY36" fmla="*/ 9549 h 10000"/>
                  <a:gd name="connsiteX37" fmla="*/ 5938 w 10000"/>
                  <a:gd name="connsiteY37" fmla="*/ 9300 h 10000"/>
                  <a:gd name="connsiteX38" fmla="*/ 6041 w 10000"/>
                  <a:gd name="connsiteY38" fmla="*/ 7201 h 10000"/>
                  <a:gd name="connsiteX39" fmla="*/ 5039 w 10000"/>
                  <a:gd name="connsiteY39" fmla="*/ 5440 h 10000"/>
                  <a:gd name="connsiteX40" fmla="*/ 2057 w 10000"/>
                  <a:gd name="connsiteY40" fmla="*/ 9458 h 10000"/>
                  <a:gd name="connsiteX41" fmla="*/ 1851 w 10000"/>
                  <a:gd name="connsiteY41" fmla="*/ 9639 h 10000"/>
                  <a:gd name="connsiteX42" fmla="*/ 1568 w 10000"/>
                  <a:gd name="connsiteY42" fmla="*/ 9729 h 10000"/>
                  <a:gd name="connsiteX43" fmla="*/ 1285 w 10000"/>
                  <a:gd name="connsiteY43" fmla="*/ 9752 h 10000"/>
                  <a:gd name="connsiteX44" fmla="*/ 1028 w 10000"/>
                  <a:gd name="connsiteY44" fmla="*/ 9639 h 10000"/>
                  <a:gd name="connsiteX45" fmla="*/ 797 w 10000"/>
                  <a:gd name="connsiteY45" fmla="*/ 9458 h 10000"/>
                  <a:gd name="connsiteX46" fmla="*/ 668 w 10000"/>
                  <a:gd name="connsiteY46" fmla="*/ 9233 h 10000"/>
                  <a:gd name="connsiteX47" fmla="*/ 668 w 10000"/>
                  <a:gd name="connsiteY47" fmla="*/ 8962 h 10000"/>
                  <a:gd name="connsiteX48" fmla="*/ 771 w 10000"/>
                  <a:gd name="connsiteY48" fmla="*/ 8713 h 10000"/>
                  <a:gd name="connsiteX49" fmla="*/ 5707 w 10000"/>
                  <a:gd name="connsiteY49" fmla="*/ 2122 h 10000"/>
                  <a:gd name="connsiteX50" fmla="*/ 6324 w 10000"/>
                  <a:gd name="connsiteY50" fmla="*/ 1264 h 10000"/>
                  <a:gd name="connsiteX51" fmla="*/ 5013 w 10000"/>
                  <a:gd name="connsiteY51" fmla="*/ 1874 h 10000"/>
                  <a:gd name="connsiteX52" fmla="*/ 3933 w 10000"/>
                  <a:gd name="connsiteY52" fmla="*/ 3341 h 10000"/>
                  <a:gd name="connsiteX53" fmla="*/ 3933 w 10000"/>
                  <a:gd name="connsiteY53" fmla="*/ 3341 h 10000"/>
                  <a:gd name="connsiteX54" fmla="*/ 1440 w 10000"/>
                  <a:gd name="connsiteY54" fmla="*/ 6727 h 10000"/>
                  <a:gd name="connsiteX55" fmla="*/ 0 w 10000"/>
                  <a:gd name="connsiteY55" fmla="*/ 5892 h 10000"/>
                  <a:gd name="connsiteX56" fmla="*/ 2982 w 10000"/>
                  <a:gd name="connsiteY56" fmla="*/ 2799 h 10000"/>
                  <a:gd name="connsiteX57" fmla="*/ 4139 w 10000"/>
                  <a:gd name="connsiteY57" fmla="*/ 1242 h 10000"/>
                  <a:gd name="connsiteX58" fmla="*/ 4242 w 10000"/>
                  <a:gd name="connsiteY58" fmla="*/ 1151 h 10000"/>
                  <a:gd name="connsiteX59" fmla="*/ 4344 w 10000"/>
                  <a:gd name="connsiteY59" fmla="*/ 1084 h 10000"/>
                  <a:gd name="connsiteX60" fmla="*/ 4447 w 10000"/>
                  <a:gd name="connsiteY60" fmla="*/ 1016 h 10000"/>
                  <a:gd name="connsiteX61" fmla="*/ 6632 w 10000"/>
                  <a:gd name="connsiteY61" fmla="*/ 23 h 10000"/>
                  <a:gd name="connsiteX62" fmla="*/ 6915 w 10000"/>
                  <a:gd name="connsiteY62" fmla="*/ 0 h 10000"/>
                  <a:gd name="connsiteX0" fmla="*/ 6622 w 9707"/>
                  <a:gd name="connsiteY0" fmla="*/ 0 h 10000"/>
                  <a:gd name="connsiteX1" fmla="*/ 6931 w 9707"/>
                  <a:gd name="connsiteY1" fmla="*/ 90 h 10000"/>
                  <a:gd name="connsiteX2" fmla="*/ 6931 w 9707"/>
                  <a:gd name="connsiteY2" fmla="*/ 90 h 10000"/>
                  <a:gd name="connsiteX3" fmla="*/ 7753 w 9707"/>
                  <a:gd name="connsiteY3" fmla="*/ 542 h 10000"/>
                  <a:gd name="connsiteX4" fmla="*/ 8345 w 9707"/>
                  <a:gd name="connsiteY4" fmla="*/ 903 h 10000"/>
                  <a:gd name="connsiteX5" fmla="*/ 8704 w 9707"/>
                  <a:gd name="connsiteY5" fmla="*/ 1129 h 10000"/>
                  <a:gd name="connsiteX6" fmla="*/ 8756 w 9707"/>
                  <a:gd name="connsiteY6" fmla="*/ 1174 h 10000"/>
                  <a:gd name="connsiteX7" fmla="*/ 8833 w 9707"/>
                  <a:gd name="connsiteY7" fmla="*/ 1264 h 10000"/>
                  <a:gd name="connsiteX8" fmla="*/ 8833 w 9707"/>
                  <a:gd name="connsiteY8" fmla="*/ 1354 h 10000"/>
                  <a:gd name="connsiteX9" fmla="*/ 8859 w 9707"/>
                  <a:gd name="connsiteY9" fmla="*/ 1445 h 10000"/>
                  <a:gd name="connsiteX10" fmla="*/ 8756 w 9707"/>
                  <a:gd name="connsiteY10" fmla="*/ 3183 h 10000"/>
                  <a:gd name="connsiteX11" fmla="*/ 9630 w 9707"/>
                  <a:gd name="connsiteY11" fmla="*/ 4718 h 10000"/>
                  <a:gd name="connsiteX12" fmla="*/ 9707 w 9707"/>
                  <a:gd name="connsiteY12" fmla="*/ 4989 h 10000"/>
                  <a:gd name="connsiteX13" fmla="*/ 9630 w 9707"/>
                  <a:gd name="connsiteY13" fmla="*/ 5192 h 10000"/>
                  <a:gd name="connsiteX14" fmla="*/ 9399 w 9707"/>
                  <a:gd name="connsiteY14" fmla="*/ 5372 h 10000"/>
                  <a:gd name="connsiteX15" fmla="*/ 9116 w 9707"/>
                  <a:gd name="connsiteY15" fmla="*/ 5440 h 10000"/>
                  <a:gd name="connsiteX16" fmla="*/ 8833 w 9707"/>
                  <a:gd name="connsiteY16" fmla="*/ 5350 h 10000"/>
                  <a:gd name="connsiteX17" fmla="*/ 8653 w 9707"/>
                  <a:gd name="connsiteY17" fmla="*/ 5169 h 10000"/>
                  <a:gd name="connsiteX18" fmla="*/ 7753 w 9707"/>
                  <a:gd name="connsiteY18" fmla="*/ 3612 h 10000"/>
                  <a:gd name="connsiteX19" fmla="*/ 7728 w 9707"/>
                  <a:gd name="connsiteY19" fmla="*/ 3589 h 10000"/>
                  <a:gd name="connsiteX20" fmla="*/ 7702 w 9707"/>
                  <a:gd name="connsiteY20" fmla="*/ 3499 h 10000"/>
                  <a:gd name="connsiteX21" fmla="*/ 7650 w 9707"/>
                  <a:gd name="connsiteY21" fmla="*/ 3409 h 10000"/>
                  <a:gd name="connsiteX22" fmla="*/ 7625 w 9707"/>
                  <a:gd name="connsiteY22" fmla="*/ 3273 h 10000"/>
                  <a:gd name="connsiteX23" fmla="*/ 7702 w 9707"/>
                  <a:gd name="connsiteY23" fmla="*/ 2302 h 10000"/>
                  <a:gd name="connsiteX24" fmla="*/ 5979 w 9707"/>
                  <a:gd name="connsiteY24" fmla="*/ 4628 h 10000"/>
                  <a:gd name="connsiteX25" fmla="*/ 7162 w 9707"/>
                  <a:gd name="connsiteY25" fmla="*/ 6682 h 10000"/>
                  <a:gd name="connsiteX26" fmla="*/ 7239 w 9707"/>
                  <a:gd name="connsiteY26" fmla="*/ 6817 h 10000"/>
                  <a:gd name="connsiteX27" fmla="*/ 7265 w 9707"/>
                  <a:gd name="connsiteY27" fmla="*/ 6930 h 10000"/>
                  <a:gd name="connsiteX28" fmla="*/ 7265 w 9707"/>
                  <a:gd name="connsiteY28" fmla="*/ 7088 h 10000"/>
                  <a:gd name="connsiteX29" fmla="*/ 7136 w 9707"/>
                  <a:gd name="connsiteY29" fmla="*/ 9368 h 10000"/>
                  <a:gd name="connsiteX30" fmla="*/ 7059 w 9707"/>
                  <a:gd name="connsiteY30" fmla="*/ 9616 h 10000"/>
                  <a:gd name="connsiteX31" fmla="*/ 6905 w 9707"/>
                  <a:gd name="connsiteY31" fmla="*/ 9819 h 10000"/>
                  <a:gd name="connsiteX32" fmla="*/ 6648 w 9707"/>
                  <a:gd name="connsiteY32" fmla="*/ 9932 h 10000"/>
                  <a:gd name="connsiteX33" fmla="*/ 6339 w 9707"/>
                  <a:gd name="connsiteY33" fmla="*/ 10000 h 10000"/>
                  <a:gd name="connsiteX34" fmla="*/ 6057 w 9707"/>
                  <a:gd name="connsiteY34" fmla="*/ 9910 h 10000"/>
                  <a:gd name="connsiteX35" fmla="*/ 5825 w 9707"/>
                  <a:gd name="connsiteY35" fmla="*/ 9752 h 10000"/>
                  <a:gd name="connsiteX36" fmla="*/ 5671 w 9707"/>
                  <a:gd name="connsiteY36" fmla="*/ 9549 h 10000"/>
                  <a:gd name="connsiteX37" fmla="*/ 5645 w 9707"/>
                  <a:gd name="connsiteY37" fmla="*/ 9300 h 10000"/>
                  <a:gd name="connsiteX38" fmla="*/ 5748 w 9707"/>
                  <a:gd name="connsiteY38" fmla="*/ 7201 h 10000"/>
                  <a:gd name="connsiteX39" fmla="*/ 4746 w 9707"/>
                  <a:gd name="connsiteY39" fmla="*/ 5440 h 10000"/>
                  <a:gd name="connsiteX40" fmla="*/ 1764 w 9707"/>
                  <a:gd name="connsiteY40" fmla="*/ 9458 h 10000"/>
                  <a:gd name="connsiteX41" fmla="*/ 1558 w 9707"/>
                  <a:gd name="connsiteY41" fmla="*/ 9639 h 10000"/>
                  <a:gd name="connsiteX42" fmla="*/ 1275 w 9707"/>
                  <a:gd name="connsiteY42" fmla="*/ 9729 h 10000"/>
                  <a:gd name="connsiteX43" fmla="*/ 992 w 9707"/>
                  <a:gd name="connsiteY43" fmla="*/ 9752 h 10000"/>
                  <a:gd name="connsiteX44" fmla="*/ 735 w 9707"/>
                  <a:gd name="connsiteY44" fmla="*/ 9639 h 10000"/>
                  <a:gd name="connsiteX45" fmla="*/ 504 w 9707"/>
                  <a:gd name="connsiteY45" fmla="*/ 9458 h 10000"/>
                  <a:gd name="connsiteX46" fmla="*/ 375 w 9707"/>
                  <a:gd name="connsiteY46" fmla="*/ 9233 h 10000"/>
                  <a:gd name="connsiteX47" fmla="*/ 375 w 9707"/>
                  <a:gd name="connsiteY47" fmla="*/ 8962 h 10000"/>
                  <a:gd name="connsiteX48" fmla="*/ 478 w 9707"/>
                  <a:gd name="connsiteY48" fmla="*/ 8713 h 10000"/>
                  <a:gd name="connsiteX49" fmla="*/ 5414 w 9707"/>
                  <a:gd name="connsiteY49" fmla="*/ 2122 h 10000"/>
                  <a:gd name="connsiteX50" fmla="*/ 6031 w 9707"/>
                  <a:gd name="connsiteY50" fmla="*/ 1264 h 10000"/>
                  <a:gd name="connsiteX51" fmla="*/ 4720 w 9707"/>
                  <a:gd name="connsiteY51" fmla="*/ 1874 h 10000"/>
                  <a:gd name="connsiteX52" fmla="*/ 3640 w 9707"/>
                  <a:gd name="connsiteY52" fmla="*/ 3341 h 10000"/>
                  <a:gd name="connsiteX53" fmla="*/ 3640 w 9707"/>
                  <a:gd name="connsiteY53" fmla="*/ 3341 h 10000"/>
                  <a:gd name="connsiteX54" fmla="*/ 1147 w 9707"/>
                  <a:gd name="connsiteY54" fmla="*/ 6727 h 10000"/>
                  <a:gd name="connsiteX55" fmla="*/ 0 w 9707"/>
                  <a:gd name="connsiteY55" fmla="*/ 5892 h 10000"/>
                  <a:gd name="connsiteX56" fmla="*/ 2689 w 9707"/>
                  <a:gd name="connsiteY56" fmla="*/ 2799 h 10000"/>
                  <a:gd name="connsiteX57" fmla="*/ 3846 w 9707"/>
                  <a:gd name="connsiteY57" fmla="*/ 1242 h 10000"/>
                  <a:gd name="connsiteX58" fmla="*/ 3949 w 9707"/>
                  <a:gd name="connsiteY58" fmla="*/ 1151 h 10000"/>
                  <a:gd name="connsiteX59" fmla="*/ 4051 w 9707"/>
                  <a:gd name="connsiteY59" fmla="*/ 1084 h 10000"/>
                  <a:gd name="connsiteX60" fmla="*/ 4154 w 9707"/>
                  <a:gd name="connsiteY60" fmla="*/ 1016 h 10000"/>
                  <a:gd name="connsiteX61" fmla="*/ 6339 w 9707"/>
                  <a:gd name="connsiteY61" fmla="*/ 23 h 10000"/>
                  <a:gd name="connsiteX62" fmla="*/ 6622 w 9707"/>
                  <a:gd name="connsiteY62" fmla="*/ 0 h 10000"/>
                  <a:gd name="connsiteX0" fmla="*/ 6460 w 9638"/>
                  <a:gd name="connsiteY0" fmla="*/ 0 h 10000"/>
                  <a:gd name="connsiteX1" fmla="*/ 6778 w 9638"/>
                  <a:gd name="connsiteY1" fmla="*/ 90 h 10000"/>
                  <a:gd name="connsiteX2" fmla="*/ 6778 w 9638"/>
                  <a:gd name="connsiteY2" fmla="*/ 90 h 10000"/>
                  <a:gd name="connsiteX3" fmla="*/ 7625 w 9638"/>
                  <a:gd name="connsiteY3" fmla="*/ 542 h 10000"/>
                  <a:gd name="connsiteX4" fmla="*/ 8235 w 9638"/>
                  <a:gd name="connsiteY4" fmla="*/ 903 h 10000"/>
                  <a:gd name="connsiteX5" fmla="*/ 8605 w 9638"/>
                  <a:gd name="connsiteY5" fmla="*/ 1129 h 10000"/>
                  <a:gd name="connsiteX6" fmla="*/ 8658 w 9638"/>
                  <a:gd name="connsiteY6" fmla="*/ 1174 h 10000"/>
                  <a:gd name="connsiteX7" fmla="*/ 8738 w 9638"/>
                  <a:gd name="connsiteY7" fmla="*/ 1264 h 10000"/>
                  <a:gd name="connsiteX8" fmla="*/ 8738 w 9638"/>
                  <a:gd name="connsiteY8" fmla="*/ 1354 h 10000"/>
                  <a:gd name="connsiteX9" fmla="*/ 8764 w 9638"/>
                  <a:gd name="connsiteY9" fmla="*/ 1445 h 10000"/>
                  <a:gd name="connsiteX10" fmla="*/ 8658 w 9638"/>
                  <a:gd name="connsiteY10" fmla="*/ 3183 h 10000"/>
                  <a:gd name="connsiteX11" fmla="*/ 9559 w 9638"/>
                  <a:gd name="connsiteY11" fmla="*/ 4718 h 10000"/>
                  <a:gd name="connsiteX12" fmla="*/ 9638 w 9638"/>
                  <a:gd name="connsiteY12" fmla="*/ 4989 h 10000"/>
                  <a:gd name="connsiteX13" fmla="*/ 9559 w 9638"/>
                  <a:gd name="connsiteY13" fmla="*/ 5192 h 10000"/>
                  <a:gd name="connsiteX14" fmla="*/ 9321 w 9638"/>
                  <a:gd name="connsiteY14" fmla="*/ 5372 h 10000"/>
                  <a:gd name="connsiteX15" fmla="*/ 9029 w 9638"/>
                  <a:gd name="connsiteY15" fmla="*/ 5440 h 10000"/>
                  <a:gd name="connsiteX16" fmla="*/ 8738 w 9638"/>
                  <a:gd name="connsiteY16" fmla="*/ 5350 h 10000"/>
                  <a:gd name="connsiteX17" fmla="*/ 8552 w 9638"/>
                  <a:gd name="connsiteY17" fmla="*/ 5169 h 10000"/>
                  <a:gd name="connsiteX18" fmla="*/ 7625 w 9638"/>
                  <a:gd name="connsiteY18" fmla="*/ 3612 h 10000"/>
                  <a:gd name="connsiteX19" fmla="*/ 7599 w 9638"/>
                  <a:gd name="connsiteY19" fmla="*/ 3589 h 10000"/>
                  <a:gd name="connsiteX20" fmla="*/ 7572 w 9638"/>
                  <a:gd name="connsiteY20" fmla="*/ 3499 h 10000"/>
                  <a:gd name="connsiteX21" fmla="*/ 7519 w 9638"/>
                  <a:gd name="connsiteY21" fmla="*/ 3409 h 10000"/>
                  <a:gd name="connsiteX22" fmla="*/ 7493 w 9638"/>
                  <a:gd name="connsiteY22" fmla="*/ 3273 h 10000"/>
                  <a:gd name="connsiteX23" fmla="*/ 7572 w 9638"/>
                  <a:gd name="connsiteY23" fmla="*/ 2302 h 10000"/>
                  <a:gd name="connsiteX24" fmla="*/ 5797 w 9638"/>
                  <a:gd name="connsiteY24" fmla="*/ 4628 h 10000"/>
                  <a:gd name="connsiteX25" fmla="*/ 7016 w 9638"/>
                  <a:gd name="connsiteY25" fmla="*/ 6682 h 10000"/>
                  <a:gd name="connsiteX26" fmla="*/ 7096 w 9638"/>
                  <a:gd name="connsiteY26" fmla="*/ 6817 h 10000"/>
                  <a:gd name="connsiteX27" fmla="*/ 7122 w 9638"/>
                  <a:gd name="connsiteY27" fmla="*/ 6930 h 10000"/>
                  <a:gd name="connsiteX28" fmla="*/ 7122 w 9638"/>
                  <a:gd name="connsiteY28" fmla="*/ 7088 h 10000"/>
                  <a:gd name="connsiteX29" fmla="*/ 6989 w 9638"/>
                  <a:gd name="connsiteY29" fmla="*/ 9368 h 10000"/>
                  <a:gd name="connsiteX30" fmla="*/ 6910 w 9638"/>
                  <a:gd name="connsiteY30" fmla="*/ 9616 h 10000"/>
                  <a:gd name="connsiteX31" fmla="*/ 6751 w 9638"/>
                  <a:gd name="connsiteY31" fmla="*/ 9819 h 10000"/>
                  <a:gd name="connsiteX32" fmla="*/ 6487 w 9638"/>
                  <a:gd name="connsiteY32" fmla="*/ 9932 h 10000"/>
                  <a:gd name="connsiteX33" fmla="*/ 6168 w 9638"/>
                  <a:gd name="connsiteY33" fmla="*/ 10000 h 10000"/>
                  <a:gd name="connsiteX34" fmla="*/ 5878 w 9638"/>
                  <a:gd name="connsiteY34" fmla="*/ 9910 h 10000"/>
                  <a:gd name="connsiteX35" fmla="*/ 5639 w 9638"/>
                  <a:gd name="connsiteY35" fmla="*/ 9752 h 10000"/>
                  <a:gd name="connsiteX36" fmla="*/ 5480 w 9638"/>
                  <a:gd name="connsiteY36" fmla="*/ 9549 h 10000"/>
                  <a:gd name="connsiteX37" fmla="*/ 5453 w 9638"/>
                  <a:gd name="connsiteY37" fmla="*/ 9300 h 10000"/>
                  <a:gd name="connsiteX38" fmla="*/ 5559 w 9638"/>
                  <a:gd name="connsiteY38" fmla="*/ 7201 h 10000"/>
                  <a:gd name="connsiteX39" fmla="*/ 4527 w 9638"/>
                  <a:gd name="connsiteY39" fmla="*/ 5440 h 10000"/>
                  <a:gd name="connsiteX40" fmla="*/ 1455 w 9638"/>
                  <a:gd name="connsiteY40" fmla="*/ 9458 h 10000"/>
                  <a:gd name="connsiteX41" fmla="*/ 1243 w 9638"/>
                  <a:gd name="connsiteY41" fmla="*/ 9639 h 10000"/>
                  <a:gd name="connsiteX42" fmla="*/ 951 w 9638"/>
                  <a:gd name="connsiteY42" fmla="*/ 9729 h 10000"/>
                  <a:gd name="connsiteX43" fmla="*/ 660 w 9638"/>
                  <a:gd name="connsiteY43" fmla="*/ 9752 h 10000"/>
                  <a:gd name="connsiteX44" fmla="*/ 395 w 9638"/>
                  <a:gd name="connsiteY44" fmla="*/ 9639 h 10000"/>
                  <a:gd name="connsiteX45" fmla="*/ 157 w 9638"/>
                  <a:gd name="connsiteY45" fmla="*/ 9458 h 10000"/>
                  <a:gd name="connsiteX46" fmla="*/ 24 w 9638"/>
                  <a:gd name="connsiteY46" fmla="*/ 9233 h 10000"/>
                  <a:gd name="connsiteX47" fmla="*/ 24 w 9638"/>
                  <a:gd name="connsiteY47" fmla="*/ 8962 h 10000"/>
                  <a:gd name="connsiteX48" fmla="*/ 130 w 9638"/>
                  <a:gd name="connsiteY48" fmla="*/ 8713 h 10000"/>
                  <a:gd name="connsiteX49" fmla="*/ 5215 w 9638"/>
                  <a:gd name="connsiteY49" fmla="*/ 2122 h 10000"/>
                  <a:gd name="connsiteX50" fmla="*/ 5851 w 9638"/>
                  <a:gd name="connsiteY50" fmla="*/ 1264 h 10000"/>
                  <a:gd name="connsiteX51" fmla="*/ 4500 w 9638"/>
                  <a:gd name="connsiteY51" fmla="*/ 1874 h 10000"/>
                  <a:gd name="connsiteX52" fmla="*/ 3388 w 9638"/>
                  <a:gd name="connsiteY52" fmla="*/ 3341 h 10000"/>
                  <a:gd name="connsiteX53" fmla="*/ 3388 w 9638"/>
                  <a:gd name="connsiteY53" fmla="*/ 3341 h 10000"/>
                  <a:gd name="connsiteX54" fmla="*/ 820 w 9638"/>
                  <a:gd name="connsiteY54" fmla="*/ 6727 h 10000"/>
                  <a:gd name="connsiteX55" fmla="*/ 0 w 9638"/>
                  <a:gd name="connsiteY55" fmla="*/ 6097 h 10000"/>
                  <a:gd name="connsiteX56" fmla="*/ 2408 w 9638"/>
                  <a:gd name="connsiteY56" fmla="*/ 2799 h 10000"/>
                  <a:gd name="connsiteX57" fmla="*/ 3600 w 9638"/>
                  <a:gd name="connsiteY57" fmla="*/ 1242 h 10000"/>
                  <a:gd name="connsiteX58" fmla="*/ 3706 w 9638"/>
                  <a:gd name="connsiteY58" fmla="*/ 1151 h 10000"/>
                  <a:gd name="connsiteX59" fmla="*/ 3811 w 9638"/>
                  <a:gd name="connsiteY59" fmla="*/ 1084 h 10000"/>
                  <a:gd name="connsiteX60" fmla="*/ 3917 w 9638"/>
                  <a:gd name="connsiteY60" fmla="*/ 1016 h 10000"/>
                  <a:gd name="connsiteX61" fmla="*/ 6168 w 9638"/>
                  <a:gd name="connsiteY61" fmla="*/ 23 h 10000"/>
                  <a:gd name="connsiteX62" fmla="*/ 6460 w 9638"/>
                  <a:gd name="connsiteY62" fmla="*/ 0 h 10000"/>
                  <a:gd name="connsiteX0" fmla="*/ 6678 w 9975"/>
                  <a:gd name="connsiteY0" fmla="*/ 0 h 10000"/>
                  <a:gd name="connsiteX1" fmla="*/ 7008 w 9975"/>
                  <a:gd name="connsiteY1" fmla="*/ 90 h 10000"/>
                  <a:gd name="connsiteX2" fmla="*/ 7008 w 9975"/>
                  <a:gd name="connsiteY2" fmla="*/ 90 h 10000"/>
                  <a:gd name="connsiteX3" fmla="*/ 7886 w 9975"/>
                  <a:gd name="connsiteY3" fmla="*/ 542 h 10000"/>
                  <a:gd name="connsiteX4" fmla="*/ 8519 w 9975"/>
                  <a:gd name="connsiteY4" fmla="*/ 903 h 10000"/>
                  <a:gd name="connsiteX5" fmla="*/ 8903 w 9975"/>
                  <a:gd name="connsiteY5" fmla="*/ 1129 h 10000"/>
                  <a:gd name="connsiteX6" fmla="*/ 8958 w 9975"/>
                  <a:gd name="connsiteY6" fmla="*/ 1174 h 10000"/>
                  <a:gd name="connsiteX7" fmla="*/ 9041 w 9975"/>
                  <a:gd name="connsiteY7" fmla="*/ 1264 h 10000"/>
                  <a:gd name="connsiteX8" fmla="*/ 9041 w 9975"/>
                  <a:gd name="connsiteY8" fmla="*/ 1354 h 10000"/>
                  <a:gd name="connsiteX9" fmla="*/ 9068 w 9975"/>
                  <a:gd name="connsiteY9" fmla="*/ 1445 h 10000"/>
                  <a:gd name="connsiteX10" fmla="*/ 8958 w 9975"/>
                  <a:gd name="connsiteY10" fmla="*/ 3183 h 10000"/>
                  <a:gd name="connsiteX11" fmla="*/ 9893 w 9975"/>
                  <a:gd name="connsiteY11" fmla="*/ 4718 h 10000"/>
                  <a:gd name="connsiteX12" fmla="*/ 9975 w 9975"/>
                  <a:gd name="connsiteY12" fmla="*/ 4989 h 10000"/>
                  <a:gd name="connsiteX13" fmla="*/ 9893 w 9975"/>
                  <a:gd name="connsiteY13" fmla="*/ 5192 h 10000"/>
                  <a:gd name="connsiteX14" fmla="*/ 9646 w 9975"/>
                  <a:gd name="connsiteY14" fmla="*/ 5372 h 10000"/>
                  <a:gd name="connsiteX15" fmla="*/ 9343 w 9975"/>
                  <a:gd name="connsiteY15" fmla="*/ 5440 h 10000"/>
                  <a:gd name="connsiteX16" fmla="*/ 9041 w 9975"/>
                  <a:gd name="connsiteY16" fmla="*/ 5350 h 10000"/>
                  <a:gd name="connsiteX17" fmla="*/ 8848 w 9975"/>
                  <a:gd name="connsiteY17" fmla="*/ 5169 h 10000"/>
                  <a:gd name="connsiteX18" fmla="*/ 7886 w 9975"/>
                  <a:gd name="connsiteY18" fmla="*/ 3612 h 10000"/>
                  <a:gd name="connsiteX19" fmla="*/ 7859 w 9975"/>
                  <a:gd name="connsiteY19" fmla="*/ 3589 h 10000"/>
                  <a:gd name="connsiteX20" fmla="*/ 7831 w 9975"/>
                  <a:gd name="connsiteY20" fmla="*/ 3499 h 10000"/>
                  <a:gd name="connsiteX21" fmla="*/ 7776 w 9975"/>
                  <a:gd name="connsiteY21" fmla="*/ 3409 h 10000"/>
                  <a:gd name="connsiteX22" fmla="*/ 7749 w 9975"/>
                  <a:gd name="connsiteY22" fmla="*/ 3273 h 10000"/>
                  <a:gd name="connsiteX23" fmla="*/ 7831 w 9975"/>
                  <a:gd name="connsiteY23" fmla="*/ 2302 h 10000"/>
                  <a:gd name="connsiteX24" fmla="*/ 5990 w 9975"/>
                  <a:gd name="connsiteY24" fmla="*/ 4628 h 10000"/>
                  <a:gd name="connsiteX25" fmla="*/ 7255 w 9975"/>
                  <a:gd name="connsiteY25" fmla="*/ 6682 h 10000"/>
                  <a:gd name="connsiteX26" fmla="*/ 7338 w 9975"/>
                  <a:gd name="connsiteY26" fmla="*/ 6817 h 10000"/>
                  <a:gd name="connsiteX27" fmla="*/ 7364 w 9975"/>
                  <a:gd name="connsiteY27" fmla="*/ 6930 h 10000"/>
                  <a:gd name="connsiteX28" fmla="*/ 7364 w 9975"/>
                  <a:gd name="connsiteY28" fmla="*/ 7088 h 10000"/>
                  <a:gd name="connsiteX29" fmla="*/ 7227 w 9975"/>
                  <a:gd name="connsiteY29" fmla="*/ 9368 h 10000"/>
                  <a:gd name="connsiteX30" fmla="*/ 7145 w 9975"/>
                  <a:gd name="connsiteY30" fmla="*/ 9616 h 10000"/>
                  <a:gd name="connsiteX31" fmla="*/ 6980 w 9975"/>
                  <a:gd name="connsiteY31" fmla="*/ 9819 h 10000"/>
                  <a:gd name="connsiteX32" fmla="*/ 6706 w 9975"/>
                  <a:gd name="connsiteY32" fmla="*/ 9932 h 10000"/>
                  <a:gd name="connsiteX33" fmla="*/ 6375 w 9975"/>
                  <a:gd name="connsiteY33" fmla="*/ 10000 h 10000"/>
                  <a:gd name="connsiteX34" fmla="*/ 6074 w 9975"/>
                  <a:gd name="connsiteY34" fmla="*/ 9910 h 10000"/>
                  <a:gd name="connsiteX35" fmla="*/ 5826 w 9975"/>
                  <a:gd name="connsiteY35" fmla="*/ 9752 h 10000"/>
                  <a:gd name="connsiteX36" fmla="*/ 5661 w 9975"/>
                  <a:gd name="connsiteY36" fmla="*/ 9549 h 10000"/>
                  <a:gd name="connsiteX37" fmla="*/ 5633 w 9975"/>
                  <a:gd name="connsiteY37" fmla="*/ 9300 h 10000"/>
                  <a:gd name="connsiteX38" fmla="*/ 5743 w 9975"/>
                  <a:gd name="connsiteY38" fmla="*/ 7201 h 10000"/>
                  <a:gd name="connsiteX39" fmla="*/ 4672 w 9975"/>
                  <a:gd name="connsiteY39" fmla="*/ 5440 h 10000"/>
                  <a:gd name="connsiteX40" fmla="*/ 1485 w 9975"/>
                  <a:gd name="connsiteY40" fmla="*/ 9458 h 10000"/>
                  <a:gd name="connsiteX41" fmla="*/ 1265 w 9975"/>
                  <a:gd name="connsiteY41" fmla="*/ 9639 h 10000"/>
                  <a:gd name="connsiteX42" fmla="*/ 962 w 9975"/>
                  <a:gd name="connsiteY42" fmla="*/ 9729 h 10000"/>
                  <a:gd name="connsiteX43" fmla="*/ 660 w 9975"/>
                  <a:gd name="connsiteY43" fmla="*/ 9752 h 10000"/>
                  <a:gd name="connsiteX44" fmla="*/ 385 w 9975"/>
                  <a:gd name="connsiteY44" fmla="*/ 9639 h 10000"/>
                  <a:gd name="connsiteX45" fmla="*/ 138 w 9975"/>
                  <a:gd name="connsiteY45" fmla="*/ 9458 h 10000"/>
                  <a:gd name="connsiteX46" fmla="*/ 0 w 9975"/>
                  <a:gd name="connsiteY46" fmla="*/ 9233 h 10000"/>
                  <a:gd name="connsiteX47" fmla="*/ 0 w 9975"/>
                  <a:gd name="connsiteY47" fmla="*/ 8962 h 10000"/>
                  <a:gd name="connsiteX48" fmla="*/ 110 w 9975"/>
                  <a:gd name="connsiteY48" fmla="*/ 8713 h 10000"/>
                  <a:gd name="connsiteX49" fmla="*/ 5386 w 9975"/>
                  <a:gd name="connsiteY49" fmla="*/ 2122 h 10000"/>
                  <a:gd name="connsiteX50" fmla="*/ 6046 w 9975"/>
                  <a:gd name="connsiteY50" fmla="*/ 1264 h 10000"/>
                  <a:gd name="connsiteX51" fmla="*/ 4644 w 9975"/>
                  <a:gd name="connsiteY51" fmla="*/ 1874 h 10000"/>
                  <a:gd name="connsiteX52" fmla="*/ 3490 w 9975"/>
                  <a:gd name="connsiteY52" fmla="*/ 3341 h 10000"/>
                  <a:gd name="connsiteX53" fmla="*/ 3490 w 9975"/>
                  <a:gd name="connsiteY53" fmla="*/ 3341 h 10000"/>
                  <a:gd name="connsiteX54" fmla="*/ 826 w 9975"/>
                  <a:gd name="connsiteY54" fmla="*/ 6727 h 10000"/>
                  <a:gd name="connsiteX55" fmla="*/ 2473 w 9975"/>
                  <a:gd name="connsiteY55" fmla="*/ 2799 h 10000"/>
                  <a:gd name="connsiteX56" fmla="*/ 3710 w 9975"/>
                  <a:gd name="connsiteY56" fmla="*/ 1242 h 10000"/>
                  <a:gd name="connsiteX57" fmla="*/ 3820 w 9975"/>
                  <a:gd name="connsiteY57" fmla="*/ 1151 h 10000"/>
                  <a:gd name="connsiteX58" fmla="*/ 3929 w 9975"/>
                  <a:gd name="connsiteY58" fmla="*/ 1084 h 10000"/>
                  <a:gd name="connsiteX59" fmla="*/ 4039 w 9975"/>
                  <a:gd name="connsiteY59" fmla="*/ 1016 h 10000"/>
                  <a:gd name="connsiteX60" fmla="*/ 6375 w 9975"/>
                  <a:gd name="connsiteY60" fmla="*/ 23 h 10000"/>
                  <a:gd name="connsiteX61" fmla="*/ 6678 w 9975"/>
                  <a:gd name="connsiteY61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499 w 10000"/>
                  <a:gd name="connsiteY52" fmla="*/ 3341 h 10000"/>
                  <a:gd name="connsiteX53" fmla="*/ 3499 w 10000"/>
                  <a:gd name="connsiteY53" fmla="*/ 3341 h 10000"/>
                  <a:gd name="connsiteX54" fmla="*/ 2479 w 10000"/>
                  <a:gd name="connsiteY54" fmla="*/ 2799 h 10000"/>
                  <a:gd name="connsiteX55" fmla="*/ 3719 w 10000"/>
                  <a:gd name="connsiteY55" fmla="*/ 1242 h 10000"/>
                  <a:gd name="connsiteX56" fmla="*/ 3830 w 10000"/>
                  <a:gd name="connsiteY56" fmla="*/ 1151 h 10000"/>
                  <a:gd name="connsiteX57" fmla="*/ 3939 w 10000"/>
                  <a:gd name="connsiteY57" fmla="*/ 1084 h 10000"/>
                  <a:gd name="connsiteX58" fmla="*/ 4049 w 10000"/>
                  <a:gd name="connsiteY58" fmla="*/ 1016 h 10000"/>
                  <a:gd name="connsiteX59" fmla="*/ 6391 w 10000"/>
                  <a:gd name="connsiteY59" fmla="*/ 23 h 10000"/>
                  <a:gd name="connsiteX60" fmla="*/ 6695 w 10000"/>
                  <a:gd name="connsiteY60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499 w 10000"/>
                  <a:gd name="connsiteY52" fmla="*/ 3341 h 10000"/>
                  <a:gd name="connsiteX53" fmla="*/ 3499 w 10000"/>
                  <a:gd name="connsiteY53" fmla="*/ 3341 h 10000"/>
                  <a:gd name="connsiteX54" fmla="*/ 2479 w 10000"/>
                  <a:gd name="connsiteY54" fmla="*/ 2799 h 10000"/>
                  <a:gd name="connsiteX55" fmla="*/ 3719 w 10000"/>
                  <a:gd name="connsiteY55" fmla="*/ 1242 h 10000"/>
                  <a:gd name="connsiteX56" fmla="*/ 3830 w 10000"/>
                  <a:gd name="connsiteY56" fmla="*/ 1151 h 10000"/>
                  <a:gd name="connsiteX57" fmla="*/ 3939 w 10000"/>
                  <a:gd name="connsiteY57" fmla="*/ 1084 h 10000"/>
                  <a:gd name="connsiteX58" fmla="*/ 4049 w 10000"/>
                  <a:gd name="connsiteY58" fmla="*/ 1016 h 10000"/>
                  <a:gd name="connsiteX59" fmla="*/ 6391 w 10000"/>
                  <a:gd name="connsiteY59" fmla="*/ 23 h 10000"/>
                  <a:gd name="connsiteX60" fmla="*/ 6695 w 10000"/>
                  <a:gd name="connsiteY60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499 w 10000"/>
                  <a:gd name="connsiteY52" fmla="*/ 3341 h 10000"/>
                  <a:gd name="connsiteX53" fmla="*/ 3191 w 10000"/>
                  <a:gd name="connsiteY53" fmla="*/ 3668 h 10000"/>
                  <a:gd name="connsiteX54" fmla="*/ 2479 w 10000"/>
                  <a:gd name="connsiteY54" fmla="*/ 2799 h 10000"/>
                  <a:gd name="connsiteX55" fmla="*/ 3719 w 10000"/>
                  <a:gd name="connsiteY55" fmla="*/ 1242 h 10000"/>
                  <a:gd name="connsiteX56" fmla="*/ 3830 w 10000"/>
                  <a:gd name="connsiteY56" fmla="*/ 1151 h 10000"/>
                  <a:gd name="connsiteX57" fmla="*/ 3939 w 10000"/>
                  <a:gd name="connsiteY57" fmla="*/ 1084 h 10000"/>
                  <a:gd name="connsiteX58" fmla="*/ 4049 w 10000"/>
                  <a:gd name="connsiteY58" fmla="*/ 1016 h 10000"/>
                  <a:gd name="connsiteX59" fmla="*/ 6391 w 10000"/>
                  <a:gd name="connsiteY59" fmla="*/ 23 h 10000"/>
                  <a:gd name="connsiteX60" fmla="*/ 6695 w 10000"/>
                  <a:gd name="connsiteY60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499 w 10000"/>
                  <a:gd name="connsiteY52" fmla="*/ 3341 h 10000"/>
                  <a:gd name="connsiteX53" fmla="*/ 3191 w 10000"/>
                  <a:gd name="connsiteY53" fmla="*/ 3668 h 10000"/>
                  <a:gd name="connsiteX54" fmla="*/ 2298 w 10000"/>
                  <a:gd name="connsiteY54" fmla="*/ 3022 h 10000"/>
                  <a:gd name="connsiteX55" fmla="*/ 3719 w 10000"/>
                  <a:gd name="connsiteY55" fmla="*/ 1242 h 10000"/>
                  <a:gd name="connsiteX56" fmla="*/ 3830 w 10000"/>
                  <a:gd name="connsiteY56" fmla="*/ 1151 h 10000"/>
                  <a:gd name="connsiteX57" fmla="*/ 3939 w 10000"/>
                  <a:gd name="connsiteY57" fmla="*/ 1084 h 10000"/>
                  <a:gd name="connsiteX58" fmla="*/ 4049 w 10000"/>
                  <a:gd name="connsiteY58" fmla="*/ 1016 h 10000"/>
                  <a:gd name="connsiteX59" fmla="*/ 6391 w 10000"/>
                  <a:gd name="connsiteY59" fmla="*/ 23 h 10000"/>
                  <a:gd name="connsiteX60" fmla="*/ 6695 w 10000"/>
                  <a:gd name="connsiteY60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499 w 10000"/>
                  <a:gd name="connsiteY52" fmla="*/ 3341 h 10000"/>
                  <a:gd name="connsiteX53" fmla="*/ 2298 w 10000"/>
                  <a:gd name="connsiteY53" fmla="*/ 3022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98 w 10000"/>
                  <a:gd name="connsiteY53" fmla="*/ 3022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9064 w 10000"/>
                  <a:gd name="connsiteY16" fmla="*/ 5350 h 10000"/>
                  <a:gd name="connsiteX17" fmla="*/ 8870 w 10000"/>
                  <a:gd name="connsiteY17" fmla="*/ 5169 h 10000"/>
                  <a:gd name="connsiteX18" fmla="*/ 7906 w 10000"/>
                  <a:gd name="connsiteY18" fmla="*/ 3612 h 10000"/>
                  <a:gd name="connsiteX19" fmla="*/ 7879 w 10000"/>
                  <a:gd name="connsiteY19" fmla="*/ 3589 h 10000"/>
                  <a:gd name="connsiteX20" fmla="*/ 7851 w 10000"/>
                  <a:gd name="connsiteY20" fmla="*/ 3499 h 10000"/>
                  <a:gd name="connsiteX21" fmla="*/ 7795 w 10000"/>
                  <a:gd name="connsiteY21" fmla="*/ 3409 h 10000"/>
                  <a:gd name="connsiteX22" fmla="*/ 7768 w 10000"/>
                  <a:gd name="connsiteY22" fmla="*/ 3273 h 10000"/>
                  <a:gd name="connsiteX23" fmla="*/ 7851 w 10000"/>
                  <a:gd name="connsiteY23" fmla="*/ 2302 h 10000"/>
                  <a:gd name="connsiteX24" fmla="*/ 6005 w 10000"/>
                  <a:gd name="connsiteY24" fmla="*/ 4628 h 10000"/>
                  <a:gd name="connsiteX25" fmla="*/ 7273 w 10000"/>
                  <a:gd name="connsiteY25" fmla="*/ 6682 h 10000"/>
                  <a:gd name="connsiteX26" fmla="*/ 7356 w 10000"/>
                  <a:gd name="connsiteY26" fmla="*/ 6817 h 10000"/>
                  <a:gd name="connsiteX27" fmla="*/ 7382 w 10000"/>
                  <a:gd name="connsiteY27" fmla="*/ 6930 h 10000"/>
                  <a:gd name="connsiteX28" fmla="*/ 7382 w 10000"/>
                  <a:gd name="connsiteY28" fmla="*/ 7088 h 10000"/>
                  <a:gd name="connsiteX29" fmla="*/ 7245 w 10000"/>
                  <a:gd name="connsiteY29" fmla="*/ 9368 h 10000"/>
                  <a:gd name="connsiteX30" fmla="*/ 7163 w 10000"/>
                  <a:gd name="connsiteY30" fmla="*/ 9616 h 10000"/>
                  <a:gd name="connsiteX31" fmla="*/ 6997 w 10000"/>
                  <a:gd name="connsiteY31" fmla="*/ 9819 h 10000"/>
                  <a:gd name="connsiteX32" fmla="*/ 6723 w 10000"/>
                  <a:gd name="connsiteY32" fmla="*/ 9932 h 10000"/>
                  <a:gd name="connsiteX33" fmla="*/ 6391 w 10000"/>
                  <a:gd name="connsiteY33" fmla="*/ 10000 h 10000"/>
                  <a:gd name="connsiteX34" fmla="*/ 6089 w 10000"/>
                  <a:gd name="connsiteY34" fmla="*/ 9910 h 10000"/>
                  <a:gd name="connsiteX35" fmla="*/ 5841 w 10000"/>
                  <a:gd name="connsiteY35" fmla="*/ 9752 h 10000"/>
                  <a:gd name="connsiteX36" fmla="*/ 5675 w 10000"/>
                  <a:gd name="connsiteY36" fmla="*/ 9549 h 10000"/>
                  <a:gd name="connsiteX37" fmla="*/ 5647 w 10000"/>
                  <a:gd name="connsiteY37" fmla="*/ 9300 h 10000"/>
                  <a:gd name="connsiteX38" fmla="*/ 5757 w 10000"/>
                  <a:gd name="connsiteY38" fmla="*/ 7201 h 10000"/>
                  <a:gd name="connsiteX39" fmla="*/ 4684 w 10000"/>
                  <a:gd name="connsiteY39" fmla="*/ 5440 h 10000"/>
                  <a:gd name="connsiteX40" fmla="*/ 1489 w 10000"/>
                  <a:gd name="connsiteY40" fmla="*/ 9458 h 10000"/>
                  <a:gd name="connsiteX41" fmla="*/ 1268 w 10000"/>
                  <a:gd name="connsiteY41" fmla="*/ 9639 h 10000"/>
                  <a:gd name="connsiteX42" fmla="*/ 964 w 10000"/>
                  <a:gd name="connsiteY42" fmla="*/ 9729 h 10000"/>
                  <a:gd name="connsiteX43" fmla="*/ 662 w 10000"/>
                  <a:gd name="connsiteY43" fmla="*/ 9752 h 10000"/>
                  <a:gd name="connsiteX44" fmla="*/ 386 w 10000"/>
                  <a:gd name="connsiteY44" fmla="*/ 9639 h 10000"/>
                  <a:gd name="connsiteX45" fmla="*/ 138 w 10000"/>
                  <a:gd name="connsiteY45" fmla="*/ 9458 h 10000"/>
                  <a:gd name="connsiteX46" fmla="*/ 0 w 10000"/>
                  <a:gd name="connsiteY46" fmla="*/ 9233 h 10000"/>
                  <a:gd name="connsiteX47" fmla="*/ 0 w 10000"/>
                  <a:gd name="connsiteY47" fmla="*/ 8962 h 10000"/>
                  <a:gd name="connsiteX48" fmla="*/ 110 w 10000"/>
                  <a:gd name="connsiteY48" fmla="*/ 8713 h 10000"/>
                  <a:gd name="connsiteX49" fmla="*/ 5399 w 10000"/>
                  <a:gd name="connsiteY49" fmla="*/ 2122 h 10000"/>
                  <a:gd name="connsiteX50" fmla="*/ 6061 w 10000"/>
                  <a:gd name="connsiteY50" fmla="*/ 1264 h 10000"/>
                  <a:gd name="connsiteX51" fmla="*/ 4656 w 10000"/>
                  <a:gd name="connsiteY51" fmla="*/ 1874 h 10000"/>
                  <a:gd name="connsiteX52" fmla="*/ 3227 w 10000"/>
                  <a:gd name="connsiteY52" fmla="*/ 3668 h 10000"/>
                  <a:gd name="connsiteX53" fmla="*/ 2280 w 10000"/>
                  <a:gd name="connsiteY53" fmla="*/ 3319 h 10000"/>
                  <a:gd name="connsiteX54" fmla="*/ 3719 w 10000"/>
                  <a:gd name="connsiteY54" fmla="*/ 1242 h 10000"/>
                  <a:gd name="connsiteX55" fmla="*/ 3830 w 10000"/>
                  <a:gd name="connsiteY55" fmla="*/ 1151 h 10000"/>
                  <a:gd name="connsiteX56" fmla="*/ 3939 w 10000"/>
                  <a:gd name="connsiteY56" fmla="*/ 1084 h 10000"/>
                  <a:gd name="connsiteX57" fmla="*/ 4049 w 10000"/>
                  <a:gd name="connsiteY57" fmla="*/ 1016 h 10000"/>
                  <a:gd name="connsiteX58" fmla="*/ 6391 w 10000"/>
                  <a:gd name="connsiteY58" fmla="*/ 23 h 10000"/>
                  <a:gd name="connsiteX59" fmla="*/ 6695 w 10000"/>
                  <a:gd name="connsiteY59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9366 w 10000"/>
                  <a:gd name="connsiteY15" fmla="*/ 5440 h 10000"/>
                  <a:gd name="connsiteX16" fmla="*/ 8870 w 10000"/>
                  <a:gd name="connsiteY16" fmla="*/ 5169 h 10000"/>
                  <a:gd name="connsiteX17" fmla="*/ 7906 w 10000"/>
                  <a:gd name="connsiteY17" fmla="*/ 3612 h 10000"/>
                  <a:gd name="connsiteX18" fmla="*/ 7879 w 10000"/>
                  <a:gd name="connsiteY18" fmla="*/ 3589 h 10000"/>
                  <a:gd name="connsiteX19" fmla="*/ 7851 w 10000"/>
                  <a:gd name="connsiteY19" fmla="*/ 3499 h 10000"/>
                  <a:gd name="connsiteX20" fmla="*/ 7795 w 10000"/>
                  <a:gd name="connsiteY20" fmla="*/ 3409 h 10000"/>
                  <a:gd name="connsiteX21" fmla="*/ 7768 w 10000"/>
                  <a:gd name="connsiteY21" fmla="*/ 3273 h 10000"/>
                  <a:gd name="connsiteX22" fmla="*/ 7851 w 10000"/>
                  <a:gd name="connsiteY22" fmla="*/ 2302 h 10000"/>
                  <a:gd name="connsiteX23" fmla="*/ 6005 w 10000"/>
                  <a:gd name="connsiteY23" fmla="*/ 4628 h 10000"/>
                  <a:gd name="connsiteX24" fmla="*/ 7273 w 10000"/>
                  <a:gd name="connsiteY24" fmla="*/ 6682 h 10000"/>
                  <a:gd name="connsiteX25" fmla="*/ 7356 w 10000"/>
                  <a:gd name="connsiteY25" fmla="*/ 6817 h 10000"/>
                  <a:gd name="connsiteX26" fmla="*/ 7382 w 10000"/>
                  <a:gd name="connsiteY26" fmla="*/ 6930 h 10000"/>
                  <a:gd name="connsiteX27" fmla="*/ 7382 w 10000"/>
                  <a:gd name="connsiteY27" fmla="*/ 7088 h 10000"/>
                  <a:gd name="connsiteX28" fmla="*/ 7245 w 10000"/>
                  <a:gd name="connsiteY28" fmla="*/ 9368 h 10000"/>
                  <a:gd name="connsiteX29" fmla="*/ 7163 w 10000"/>
                  <a:gd name="connsiteY29" fmla="*/ 9616 h 10000"/>
                  <a:gd name="connsiteX30" fmla="*/ 6997 w 10000"/>
                  <a:gd name="connsiteY30" fmla="*/ 9819 h 10000"/>
                  <a:gd name="connsiteX31" fmla="*/ 6723 w 10000"/>
                  <a:gd name="connsiteY31" fmla="*/ 9932 h 10000"/>
                  <a:gd name="connsiteX32" fmla="*/ 6391 w 10000"/>
                  <a:gd name="connsiteY32" fmla="*/ 10000 h 10000"/>
                  <a:gd name="connsiteX33" fmla="*/ 6089 w 10000"/>
                  <a:gd name="connsiteY33" fmla="*/ 9910 h 10000"/>
                  <a:gd name="connsiteX34" fmla="*/ 5841 w 10000"/>
                  <a:gd name="connsiteY34" fmla="*/ 9752 h 10000"/>
                  <a:gd name="connsiteX35" fmla="*/ 5675 w 10000"/>
                  <a:gd name="connsiteY35" fmla="*/ 9549 h 10000"/>
                  <a:gd name="connsiteX36" fmla="*/ 5647 w 10000"/>
                  <a:gd name="connsiteY36" fmla="*/ 9300 h 10000"/>
                  <a:gd name="connsiteX37" fmla="*/ 5757 w 10000"/>
                  <a:gd name="connsiteY37" fmla="*/ 7201 h 10000"/>
                  <a:gd name="connsiteX38" fmla="*/ 4684 w 10000"/>
                  <a:gd name="connsiteY38" fmla="*/ 5440 h 10000"/>
                  <a:gd name="connsiteX39" fmla="*/ 1489 w 10000"/>
                  <a:gd name="connsiteY39" fmla="*/ 9458 h 10000"/>
                  <a:gd name="connsiteX40" fmla="*/ 1268 w 10000"/>
                  <a:gd name="connsiteY40" fmla="*/ 9639 h 10000"/>
                  <a:gd name="connsiteX41" fmla="*/ 964 w 10000"/>
                  <a:gd name="connsiteY41" fmla="*/ 9729 h 10000"/>
                  <a:gd name="connsiteX42" fmla="*/ 662 w 10000"/>
                  <a:gd name="connsiteY42" fmla="*/ 9752 h 10000"/>
                  <a:gd name="connsiteX43" fmla="*/ 386 w 10000"/>
                  <a:gd name="connsiteY43" fmla="*/ 9639 h 10000"/>
                  <a:gd name="connsiteX44" fmla="*/ 138 w 10000"/>
                  <a:gd name="connsiteY44" fmla="*/ 9458 h 10000"/>
                  <a:gd name="connsiteX45" fmla="*/ 0 w 10000"/>
                  <a:gd name="connsiteY45" fmla="*/ 9233 h 10000"/>
                  <a:gd name="connsiteX46" fmla="*/ 0 w 10000"/>
                  <a:gd name="connsiteY46" fmla="*/ 8962 h 10000"/>
                  <a:gd name="connsiteX47" fmla="*/ 110 w 10000"/>
                  <a:gd name="connsiteY47" fmla="*/ 8713 h 10000"/>
                  <a:gd name="connsiteX48" fmla="*/ 5399 w 10000"/>
                  <a:gd name="connsiteY48" fmla="*/ 2122 h 10000"/>
                  <a:gd name="connsiteX49" fmla="*/ 6061 w 10000"/>
                  <a:gd name="connsiteY49" fmla="*/ 1264 h 10000"/>
                  <a:gd name="connsiteX50" fmla="*/ 4656 w 10000"/>
                  <a:gd name="connsiteY50" fmla="*/ 1874 h 10000"/>
                  <a:gd name="connsiteX51" fmla="*/ 3227 w 10000"/>
                  <a:gd name="connsiteY51" fmla="*/ 3668 h 10000"/>
                  <a:gd name="connsiteX52" fmla="*/ 2280 w 10000"/>
                  <a:gd name="connsiteY52" fmla="*/ 3319 h 10000"/>
                  <a:gd name="connsiteX53" fmla="*/ 3719 w 10000"/>
                  <a:gd name="connsiteY53" fmla="*/ 1242 h 10000"/>
                  <a:gd name="connsiteX54" fmla="*/ 3830 w 10000"/>
                  <a:gd name="connsiteY54" fmla="*/ 1151 h 10000"/>
                  <a:gd name="connsiteX55" fmla="*/ 3939 w 10000"/>
                  <a:gd name="connsiteY55" fmla="*/ 1084 h 10000"/>
                  <a:gd name="connsiteX56" fmla="*/ 4049 w 10000"/>
                  <a:gd name="connsiteY56" fmla="*/ 1016 h 10000"/>
                  <a:gd name="connsiteX57" fmla="*/ 6391 w 10000"/>
                  <a:gd name="connsiteY57" fmla="*/ 23 h 10000"/>
                  <a:gd name="connsiteX58" fmla="*/ 6695 w 10000"/>
                  <a:gd name="connsiteY58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9670 w 10000"/>
                  <a:gd name="connsiteY14" fmla="*/ 5372 h 10000"/>
                  <a:gd name="connsiteX15" fmla="*/ 8870 w 10000"/>
                  <a:gd name="connsiteY15" fmla="*/ 5169 h 10000"/>
                  <a:gd name="connsiteX16" fmla="*/ 7906 w 10000"/>
                  <a:gd name="connsiteY16" fmla="*/ 3612 h 10000"/>
                  <a:gd name="connsiteX17" fmla="*/ 7879 w 10000"/>
                  <a:gd name="connsiteY17" fmla="*/ 3589 h 10000"/>
                  <a:gd name="connsiteX18" fmla="*/ 7851 w 10000"/>
                  <a:gd name="connsiteY18" fmla="*/ 3499 h 10000"/>
                  <a:gd name="connsiteX19" fmla="*/ 7795 w 10000"/>
                  <a:gd name="connsiteY19" fmla="*/ 3409 h 10000"/>
                  <a:gd name="connsiteX20" fmla="*/ 7768 w 10000"/>
                  <a:gd name="connsiteY20" fmla="*/ 3273 h 10000"/>
                  <a:gd name="connsiteX21" fmla="*/ 7851 w 10000"/>
                  <a:gd name="connsiteY21" fmla="*/ 2302 h 10000"/>
                  <a:gd name="connsiteX22" fmla="*/ 6005 w 10000"/>
                  <a:gd name="connsiteY22" fmla="*/ 4628 h 10000"/>
                  <a:gd name="connsiteX23" fmla="*/ 7273 w 10000"/>
                  <a:gd name="connsiteY23" fmla="*/ 6682 h 10000"/>
                  <a:gd name="connsiteX24" fmla="*/ 7356 w 10000"/>
                  <a:gd name="connsiteY24" fmla="*/ 6817 h 10000"/>
                  <a:gd name="connsiteX25" fmla="*/ 7382 w 10000"/>
                  <a:gd name="connsiteY25" fmla="*/ 6930 h 10000"/>
                  <a:gd name="connsiteX26" fmla="*/ 7382 w 10000"/>
                  <a:gd name="connsiteY26" fmla="*/ 7088 h 10000"/>
                  <a:gd name="connsiteX27" fmla="*/ 7245 w 10000"/>
                  <a:gd name="connsiteY27" fmla="*/ 9368 h 10000"/>
                  <a:gd name="connsiteX28" fmla="*/ 7163 w 10000"/>
                  <a:gd name="connsiteY28" fmla="*/ 9616 h 10000"/>
                  <a:gd name="connsiteX29" fmla="*/ 6997 w 10000"/>
                  <a:gd name="connsiteY29" fmla="*/ 9819 h 10000"/>
                  <a:gd name="connsiteX30" fmla="*/ 6723 w 10000"/>
                  <a:gd name="connsiteY30" fmla="*/ 9932 h 10000"/>
                  <a:gd name="connsiteX31" fmla="*/ 6391 w 10000"/>
                  <a:gd name="connsiteY31" fmla="*/ 10000 h 10000"/>
                  <a:gd name="connsiteX32" fmla="*/ 6089 w 10000"/>
                  <a:gd name="connsiteY32" fmla="*/ 9910 h 10000"/>
                  <a:gd name="connsiteX33" fmla="*/ 5841 w 10000"/>
                  <a:gd name="connsiteY33" fmla="*/ 9752 h 10000"/>
                  <a:gd name="connsiteX34" fmla="*/ 5675 w 10000"/>
                  <a:gd name="connsiteY34" fmla="*/ 9549 h 10000"/>
                  <a:gd name="connsiteX35" fmla="*/ 5647 w 10000"/>
                  <a:gd name="connsiteY35" fmla="*/ 9300 h 10000"/>
                  <a:gd name="connsiteX36" fmla="*/ 5757 w 10000"/>
                  <a:gd name="connsiteY36" fmla="*/ 7201 h 10000"/>
                  <a:gd name="connsiteX37" fmla="*/ 4684 w 10000"/>
                  <a:gd name="connsiteY37" fmla="*/ 5440 h 10000"/>
                  <a:gd name="connsiteX38" fmla="*/ 1489 w 10000"/>
                  <a:gd name="connsiteY38" fmla="*/ 9458 h 10000"/>
                  <a:gd name="connsiteX39" fmla="*/ 1268 w 10000"/>
                  <a:gd name="connsiteY39" fmla="*/ 9639 h 10000"/>
                  <a:gd name="connsiteX40" fmla="*/ 964 w 10000"/>
                  <a:gd name="connsiteY40" fmla="*/ 9729 h 10000"/>
                  <a:gd name="connsiteX41" fmla="*/ 662 w 10000"/>
                  <a:gd name="connsiteY41" fmla="*/ 9752 h 10000"/>
                  <a:gd name="connsiteX42" fmla="*/ 386 w 10000"/>
                  <a:gd name="connsiteY42" fmla="*/ 9639 h 10000"/>
                  <a:gd name="connsiteX43" fmla="*/ 138 w 10000"/>
                  <a:gd name="connsiteY43" fmla="*/ 9458 h 10000"/>
                  <a:gd name="connsiteX44" fmla="*/ 0 w 10000"/>
                  <a:gd name="connsiteY44" fmla="*/ 9233 h 10000"/>
                  <a:gd name="connsiteX45" fmla="*/ 0 w 10000"/>
                  <a:gd name="connsiteY45" fmla="*/ 8962 h 10000"/>
                  <a:gd name="connsiteX46" fmla="*/ 110 w 10000"/>
                  <a:gd name="connsiteY46" fmla="*/ 8713 h 10000"/>
                  <a:gd name="connsiteX47" fmla="*/ 5399 w 10000"/>
                  <a:gd name="connsiteY47" fmla="*/ 2122 h 10000"/>
                  <a:gd name="connsiteX48" fmla="*/ 6061 w 10000"/>
                  <a:gd name="connsiteY48" fmla="*/ 1264 h 10000"/>
                  <a:gd name="connsiteX49" fmla="*/ 4656 w 10000"/>
                  <a:gd name="connsiteY49" fmla="*/ 1874 h 10000"/>
                  <a:gd name="connsiteX50" fmla="*/ 3227 w 10000"/>
                  <a:gd name="connsiteY50" fmla="*/ 3668 h 10000"/>
                  <a:gd name="connsiteX51" fmla="*/ 2280 w 10000"/>
                  <a:gd name="connsiteY51" fmla="*/ 3319 h 10000"/>
                  <a:gd name="connsiteX52" fmla="*/ 3719 w 10000"/>
                  <a:gd name="connsiteY52" fmla="*/ 1242 h 10000"/>
                  <a:gd name="connsiteX53" fmla="*/ 3830 w 10000"/>
                  <a:gd name="connsiteY53" fmla="*/ 1151 h 10000"/>
                  <a:gd name="connsiteX54" fmla="*/ 3939 w 10000"/>
                  <a:gd name="connsiteY54" fmla="*/ 1084 h 10000"/>
                  <a:gd name="connsiteX55" fmla="*/ 4049 w 10000"/>
                  <a:gd name="connsiteY55" fmla="*/ 1016 h 10000"/>
                  <a:gd name="connsiteX56" fmla="*/ 6391 w 10000"/>
                  <a:gd name="connsiteY56" fmla="*/ 23 h 10000"/>
                  <a:gd name="connsiteX57" fmla="*/ 6695 w 10000"/>
                  <a:gd name="connsiteY57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9918 w 10000"/>
                  <a:gd name="connsiteY13" fmla="*/ 5192 h 10000"/>
                  <a:gd name="connsiteX14" fmla="*/ 8870 w 10000"/>
                  <a:gd name="connsiteY14" fmla="*/ 5169 h 10000"/>
                  <a:gd name="connsiteX15" fmla="*/ 7906 w 10000"/>
                  <a:gd name="connsiteY15" fmla="*/ 3612 h 10000"/>
                  <a:gd name="connsiteX16" fmla="*/ 7879 w 10000"/>
                  <a:gd name="connsiteY16" fmla="*/ 3589 h 10000"/>
                  <a:gd name="connsiteX17" fmla="*/ 7851 w 10000"/>
                  <a:gd name="connsiteY17" fmla="*/ 3499 h 10000"/>
                  <a:gd name="connsiteX18" fmla="*/ 7795 w 10000"/>
                  <a:gd name="connsiteY18" fmla="*/ 3409 h 10000"/>
                  <a:gd name="connsiteX19" fmla="*/ 7768 w 10000"/>
                  <a:gd name="connsiteY19" fmla="*/ 3273 h 10000"/>
                  <a:gd name="connsiteX20" fmla="*/ 7851 w 10000"/>
                  <a:gd name="connsiteY20" fmla="*/ 2302 h 10000"/>
                  <a:gd name="connsiteX21" fmla="*/ 6005 w 10000"/>
                  <a:gd name="connsiteY21" fmla="*/ 4628 h 10000"/>
                  <a:gd name="connsiteX22" fmla="*/ 7273 w 10000"/>
                  <a:gd name="connsiteY22" fmla="*/ 6682 h 10000"/>
                  <a:gd name="connsiteX23" fmla="*/ 7356 w 10000"/>
                  <a:gd name="connsiteY23" fmla="*/ 6817 h 10000"/>
                  <a:gd name="connsiteX24" fmla="*/ 7382 w 10000"/>
                  <a:gd name="connsiteY24" fmla="*/ 6930 h 10000"/>
                  <a:gd name="connsiteX25" fmla="*/ 7382 w 10000"/>
                  <a:gd name="connsiteY25" fmla="*/ 7088 h 10000"/>
                  <a:gd name="connsiteX26" fmla="*/ 7245 w 10000"/>
                  <a:gd name="connsiteY26" fmla="*/ 9368 h 10000"/>
                  <a:gd name="connsiteX27" fmla="*/ 7163 w 10000"/>
                  <a:gd name="connsiteY27" fmla="*/ 9616 h 10000"/>
                  <a:gd name="connsiteX28" fmla="*/ 6997 w 10000"/>
                  <a:gd name="connsiteY28" fmla="*/ 9819 h 10000"/>
                  <a:gd name="connsiteX29" fmla="*/ 6723 w 10000"/>
                  <a:gd name="connsiteY29" fmla="*/ 9932 h 10000"/>
                  <a:gd name="connsiteX30" fmla="*/ 6391 w 10000"/>
                  <a:gd name="connsiteY30" fmla="*/ 10000 h 10000"/>
                  <a:gd name="connsiteX31" fmla="*/ 6089 w 10000"/>
                  <a:gd name="connsiteY31" fmla="*/ 9910 h 10000"/>
                  <a:gd name="connsiteX32" fmla="*/ 5841 w 10000"/>
                  <a:gd name="connsiteY32" fmla="*/ 9752 h 10000"/>
                  <a:gd name="connsiteX33" fmla="*/ 5675 w 10000"/>
                  <a:gd name="connsiteY33" fmla="*/ 9549 h 10000"/>
                  <a:gd name="connsiteX34" fmla="*/ 5647 w 10000"/>
                  <a:gd name="connsiteY34" fmla="*/ 9300 h 10000"/>
                  <a:gd name="connsiteX35" fmla="*/ 5757 w 10000"/>
                  <a:gd name="connsiteY35" fmla="*/ 7201 h 10000"/>
                  <a:gd name="connsiteX36" fmla="*/ 4684 w 10000"/>
                  <a:gd name="connsiteY36" fmla="*/ 5440 h 10000"/>
                  <a:gd name="connsiteX37" fmla="*/ 1489 w 10000"/>
                  <a:gd name="connsiteY37" fmla="*/ 9458 h 10000"/>
                  <a:gd name="connsiteX38" fmla="*/ 1268 w 10000"/>
                  <a:gd name="connsiteY38" fmla="*/ 9639 h 10000"/>
                  <a:gd name="connsiteX39" fmla="*/ 964 w 10000"/>
                  <a:gd name="connsiteY39" fmla="*/ 9729 h 10000"/>
                  <a:gd name="connsiteX40" fmla="*/ 662 w 10000"/>
                  <a:gd name="connsiteY40" fmla="*/ 9752 h 10000"/>
                  <a:gd name="connsiteX41" fmla="*/ 386 w 10000"/>
                  <a:gd name="connsiteY41" fmla="*/ 9639 h 10000"/>
                  <a:gd name="connsiteX42" fmla="*/ 138 w 10000"/>
                  <a:gd name="connsiteY42" fmla="*/ 9458 h 10000"/>
                  <a:gd name="connsiteX43" fmla="*/ 0 w 10000"/>
                  <a:gd name="connsiteY43" fmla="*/ 9233 h 10000"/>
                  <a:gd name="connsiteX44" fmla="*/ 0 w 10000"/>
                  <a:gd name="connsiteY44" fmla="*/ 8962 h 10000"/>
                  <a:gd name="connsiteX45" fmla="*/ 110 w 10000"/>
                  <a:gd name="connsiteY45" fmla="*/ 8713 h 10000"/>
                  <a:gd name="connsiteX46" fmla="*/ 5399 w 10000"/>
                  <a:gd name="connsiteY46" fmla="*/ 2122 h 10000"/>
                  <a:gd name="connsiteX47" fmla="*/ 6061 w 10000"/>
                  <a:gd name="connsiteY47" fmla="*/ 1264 h 10000"/>
                  <a:gd name="connsiteX48" fmla="*/ 4656 w 10000"/>
                  <a:gd name="connsiteY48" fmla="*/ 1874 h 10000"/>
                  <a:gd name="connsiteX49" fmla="*/ 3227 w 10000"/>
                  <a:gd name="connsiteY49" fmla="*/ 3668 h 10000"/>
                  <a:gd name="connsiteX50" fmla="*/ 2280 w 10000"/>
                  <a:gd name="connsiteY50" fmla="*/ 3319 h 10000"/>
                  <a:gd name="connsiteX51" fmla="*/ 3719 w 10000"/>
                  <a:gd name="connsiteY51" fmla="*/ 1242 h 10000"/>
                  <a:gd name="connsiteX52" fmla="*/ 3830 w 10000"/>
                  <a:gd name="connsiteY52" fmla="*/ 1151 h 10000"/>
                  <a:gd name="connsiteX53" fmla="*/ 3939 w 10000"/>
                  <a:gd name="connsiteY53" fmla="*/ 1084 h 10000"/>
                  <a:gd name="connsiteX54" fmla="*/ 4049 w 10000"/>
                  <a:gd name="connsiteY54" fmla="*/ 1016 h 10000"/>
                  <a:gd name="connsiteX55" fmla="*/ 6391 w 10000"/>
                  <a:gd name="connsiteY55" fmla="*/ 23 h 10000"/>
                  <a:gd name="connsiteX56" fmla="*/ 6695 w 10000"/>
                  <a:gd name="connsiteY56" fmla="*/ 0 h 10000"/>
                  <a:gd name="connsiteX0" fmla="*/ 6695 w 10000"/>
                  <a:gd name="connsiteY0" fmla="*/ 0 h 10000"/>
                  <a:gd name="connsiteX1" fmla="*/ 7026 w 10000"/>
                  <a:gd name="connsiteY1" fmla="*/ 90 h 10000"/>
                  <a:gd name="connsiteX2" fmla="*/ 7026 w 10000"/>
                  <a:gd name="connsiteY2" fmla="*/ 90 h 10000"/>
                  <a:gd name="connsiteX3" fmla="*/ 7906 w 10000"/>
                  <a:gd name="connsiteY3" fmla="*/ 542 h 10000"/>
                  <a:gd name="connsiteX4" fmla="*/ 8540 w 10000"/>
                  <a:gd name="connsiteY4" fmla="*/ 903 h 10000"/>
                  <a:gd name="connsiteX5" fmla="*/ 8925 w 10000"/>
                  <a:gd name="connsiteY5" fmla="*/ 1129 h 10000"/>
                  <a:gd name="connsiteX6" fmla="*/ 8980 w 10000"/>
                  <a:gd name="connsiteY6" fmla="*/ 1174 h 10000"/>
                  <a:gd name="connsiteX7" fmla="*/ 9064 w 10000"/>
                  <a:gd name="connsiteY7" fmla="*/ 1264 h 10000"/>
                  <a:gd name="connsiteX8" fmla="*/ 9064 w 10000"/>
                  <a:gd name="connsiteY8" fmla="*/ 1354 h 10000"/>
                  <a:gd name="connsiteX9" fmla="*/ 9091 w 10000"/>
                  <a:gd name="connsiteY9" fmla="*/ 1445 h 10000"/>
                  <a:gd name="connsiteX10" fmla="*/ 8980 w 10000"/>
                  <a:gd name="connsiteY10" fmla="*/ 3183 h 10000"/>
                  <a:gd name="connsiteX11" fmla="*/ 9918 w 10000"/>
                  <a:gd name="connsiteY11" fmla="*/ 4718 h 10000"/>
                  <a:gd name="connsiteX12" fmla="*/ 10000 w 10000"/>
                  <a:gd name="connsiteY12" fmla="*/ 4989 h 10000"/>
                  <a:gd name="connsiteX13" fmla="*/ 8870 w 10000"/>
                  <a:gd name="connsiteY13" fmla="*/ 5169 h 10000"/>
                  <a:gd name="connsiteX14" fmla="*/ 7906 w 10000"/>
                  <a:gd name="connsiteY14" fmla="*/ 3612 h 10000"/>
                  <a:gd name="connsiteX15" fmla="*/ 7879 w 10000"/>
                  <a:gd name="connsiteY15" fmla="*/ 3589 h 10000"/>
                  <a:gd name="connsiteX16" fmla="*/ 7851 w 10000"/>
                  <a:gd name="connsiteY16" fmla="*/ 3499 h 10000"/>
                  <a:gd name="connsiteX17" fmla="*/ 7795 w 10000"/>
                  <a:gd name="connsiteY17" fmla="*/ 3409 h 10000"/>
                  <a:gd name="connsiteX18" fmla="*/ 7768 w 10000"/>
                  <a:gd name="connsiteY18" fmla="*/ 3273 h 10000"/>
                  <a:gd name="connsiteX19" fmla="*/ 7851 w 10000"/>
                  <a:gd name="connsiteY19" fmla="*/ 2302 h 10000"/>
                  <a:gd name="connsiteX20" fmla="*/ 6005 w 10000"/>
                  <a:gd name="connsiteY20" fmla="*/ 4628 h 10000"/>
                  <a:gd name="connsiteX21" fmla="*/ 7273 w 10000"/>
                  <a:gd name="connsiteY21" fmla="*/ 6682 h 10000"/>
                  <a:gd name="connsiteX22" fmla="*/ 7356 w 10000"/>
                  <a:gd name="connsiteY22" fmla="*/ 6817 h 10000"/>
                  <a:gd name="connsiteX23" fmla="*/ 7382 w 10000"/>
                  <a:gd name="connsiteY23" fmla="*/ 6930 h 10000"/>
                  <a:gd name="connsiteX24" fmla="*/ 7382 w 10000"/>
                  <a:gd name="connsiteY24" fmla="*/ 7088 h 10000"/>
                  <a:gd name="connsiteX25" fmla="*/ 7245 w 10000"/>
                  <a:gd name="connsiteY25" fmla="*/ 9368 h 10000"/>
                  <a:gd name="connsiteX26" fmla="*/ 7163 w 10000"/>
                  <a:gd name="connsiteY26" fmla="*/ 9616 h 10000"/>
                  <a:gd name="connsiteX27" fmla="*/ 6997 w 10000"/>
                  <a:gd name="connsiteY27" fmla="*/ 9819 h 10000"/>
                  <a:gd name="connsiteX28" fmla="*/ 6723 w 10000"/>
                  <a:gd name="connsiteY28" fmla="*/ 9932 h 10000"/>
                  <a:gd name="connsiteX29" fmla="*/ 6391 w 10000"/>
                  <a:gd name="connsiteY29" fmla="*/ 10000 h 10000"/>
                  <a:gd name="connsiteX30" fmla="*/ 6089 w 10000"/>
                  <a:gd name="connsiteY30" fmla="*/ 9910 h 10000"/>
                  <a:gd name="connsiteX31" fmla="*/ 5841 w 10000"/>
                  <a:gd name="connsiteY31" fmla="*/ 9752 h 10000"/>
                  <a:gd name="connsiteX32" fmla="*/ 5675 w 10000"/>
                  <a:gd name="connsiteY32" fmla="*/ 9549 h 10000"/>
                  <a:gd name="connsiteX33" fmla="*/ 5647 w 10000"/>
                  <a:gd name="connsiteY33" fmla="*/ 9300 h 10000"/>
                  <a:gd name="connsiteX34" fmla="*/ 5757 w 10000"/>
                  <a:gd name="connsiteY34" fmla="*/ 7201 h 10000"/>
                  <a:gd name="connsiteX35" fmla="*/ 4684 w 10000"/>
                  <a:gd name="connsiteY35" fmla="*/ 5440 h 10000"/>
                  <a:gd name="connsiteX36" fmla="*/ 1489 w 10000"/>
                  <a:gd name="connsiteY36" fmla="*/ 9458 h 10000"/>
                  <a:gd name="connsiteX37" fmla="*/ 1268 w 10000"/>
                  <a:gd name="connsiteY37" fmla="*/ 9639 h 10000"/>
                  <a:gd name="connsiteX38" fmla="*/ 964 w 10000"/>
                  <a:gd name="connsiteY38" fmla="*/ 9729 h 10000"/>
                  <a:gd name="connsiteX39" fmla="*/ 662 w 10000"/>
                  <a:gd name="connsiteY39" fmla="*/ 9752 h 10000"/>
                  <a:gd name="connsiteX40" fmla="*/ 386 w 10000"/>
                  <a:gd name="connsiteY40" fmla="*/ 9639 h 10000"/>
                  <a:gd name="connsiteX41" fmla="*/ 138 w 10000"/>
                  <a:gd name="connsiteY41" fmla="*/ 9458 h 10000"/>
                  <a:gd name="connsiteX42" fmla="*/ 0 w 10000"/>
                  <a:gd name="connsiteY42" fmla="*/ 9233 h 10000"/>
                  <a:gd name="connsiteX43" fmla="*/ 0 w 10000"/>
                  <a:gd name="connsiteY43" fmla="*/ 8962 h 10000"/>
                  <a:gd name="connsiteX44" fmla="*/ 110 w 10000"/>
                  <a:gd name="connsiteY44" fmla="*/ 8713 h 10000"/>
                  <a:gd name="connsiteX45" fmla="*/ 5399 w 10000"/>
                  <a:gd name="connsiteY45" fmla="*/ 2122 h 10000"/>
                  <a:gd name="connsiteX46" fmla="*/ 6061 w 10000"/>
                  <a:gd name="connsiteY46" fmla="*/ 1264 h 10000"/>
                  <a:gd name="connsiteX47" fmla="*/ 4656 w 10000"/>
                  <a:gd name="connsiteY47" fmla="*/ 1874 h 10000"/>
                  <a:gd name="connsiteX48" fmla="*/ 3227 w 10000"/>
                  <a:gd name="connsiteY48" fmla="*/ 3668 h 10000"/>
                  <a:gd name="connsiteX49" fmla="*/ 2280 w 10000"/>
                  <a:gd name="connsiteY49" fmla="*/ 3319 h 10000"/>
                  <a:gd name="connsiteX50" fmla="*/ 3719 w 10000"/>
                  <a:gd name="connsiteY50" fmla="*/ 1242 h 10000"/>
                  <a:gd name="connsiteX51" fmla="*/ 3830 w 10000"/>
                  <a:gd name="connsiteY51" fmla="*/ 1151 h 10000"/>
                  <a:gd name="connsiteX52" fmla="*/ 3939 w 10000"/>
                  <a:gd name="connsiteY52" fmla="*/ 1084 h 10000"/>
                  <a:gd name="connsiteX53" fmla="*/ 4049 w 10000"/>
                  <a:gd name="connsiteY53" fmla="*/ 1016 h 10000"/>
                  <a:gd name="connsiteX54" fmla="*/ 6391 w 10000"/>
                  <a:gd name="connsiteY54" fmla="*/ 23 h 10000"/>
                  <a:gd name="connsiteX55" fmla="*/ 6695 w 10000"/>
                  <a:gd name="connsiteY55" fmla="*/ 0 h 10000"/>
                  <a:gd name="connsiteX0" fmla="*/ 6695 w 9918"/>
                  <a:gd name="connsiteY0" fmla="*/ 0 h 10000"/>
                  <a:gd name="connsiteX1" fmla="*/ 7026 w 9918"/>
                  <a:gd name="connsiteY1" fmla="*/ 90 h 10000"/>
                  <a:gd name="connsiteX2" fmla="*/ 7026 w 9918"/>
                  <a:gd name="connsiteY2" fmla="*/ 90 h 10000"/>
                  <a:gd name="connsiteX3" fmla="*/ 7906 w 9918"/>
                  <a:gd name="connsiteY3" fmla="*/ 542 h 10000"/>
                  <a:gd name="connsiteX4" fmla="*/ 8540 w 9918"/>
                  <a:gd name="connsiteY4" fmla="*/ 903 h 10000"/>
                  <a:gd name="connsiteX5" fmla="*/ 8925 w 9918"/>
                  <a:gd name="connsiteY5" fmla="*/ 1129 h 10000"/>
                  <a:gd name="connsiteX6" fmla="*/ 8980 w 9918"/>
                  <a:gd name="connsiteY6" fmla="*/ 1174 h 10000"/>
                  <a:gd name="connsiteX7" fmla="*/ 9064 w 9918"/>
                  <a:gd name="connsiteY7" fmla="*/ 1264 h 10000"/>
                  <a:gd name="connsiteX8" fmla="*/ 9064 w 9918"/>
                  <a:gd name="connsiteY8" fmla="*/ 1354 h 10000"/>
                  <a:gd name="connsiteX9" fmla="*/ 9091 w 9918"/>
                  <a:gd name="connsiteY9" fmla="*/ 1445 h 10000"/>
                  <a:gd name="connsiteX10" fmla="*/ 8980 w 9918"/>
                  <a:gd name="connsiteY10" fmla="*/ 3183 h 10000"/>
                  <a:gd name="connsiteX11" fmla="*/ 9918 w 9918"/>
                  <a:gd name="connsiteY11" fmla="*/ 4718 h 10000"/>
                  <a:gd name="connsiteX12" fmla="*/ 8870 w 9918"/>
                  <a:gd name="connsiteY12" fmla="*/ 5169 h 10000"/>
                  <a:gd name="connsiteX13" fmla="*/ 7906 w 9918"/>
                  <a:gd name="connsiteY13" fmla="*/ 3612 h 10000"/>
                  <a:gd name="connsiteX14" fmla="*/ 7879 w 9918"/>
                  <a:gd name="connsiteY14" fmla="*/ 3589 h 10000"/>
                  <a:gd name="connsiteX15" fmla="*/ 7851 w 9918"/>
                  <a:gd name="connsiteY15" fmla="*/ 3499 h 10000"/>
                  <a:gd name="connsiteX16" fmla="*/ 7795 w 9918"/>
                  <a:gd name="connsiteY16" fmla="*/ 3409 h 10000"/>
                  <a:gd name="connsiteX17" fmla="*/ 7768 w 9918"/>
                  <a:gd name="connsiteY17" fmla="*/ 3273 h 10000"/>
                  <a:gd name="connsiteX18" fmla="*/ 7851 w 9918"/>
                  <a:gd name="connsiteY18" fmla="*/ 2302 h 10000"/>
                  <a:gd name="connsiteX19" fmla="*/ 6005 w 9918"/>
                  <a:gd name="connsiteY19" fmla="*/ 4628 h 10000"/>
                  <a:gd name="connsiteX20" fmla="*/ 7273 w 9918"/>
                  <a:gd name="connsiteY20" fmla="*/ 6682 h 10000"/>
                  <a:gd name="connsiteX21" fmla="*/ 7356 w 9918"/>
                  <a:gd name="connsiteY21" fmla="*/ 6817 h 10000"/>
                  <a:gd name="connsiteX22" fmla="*/ 7382 w 9918"/>
                  <a:gd name="connsiteY22" fmla="*/ 6930 h 10000"/>
                  <a:gd name="connsiteX23" fmla="*/ 7382 w 9918"/>
                  <a:gd name="connsiteY23" fmla="*/ 7088 h 10000"/>
                  <a:gd name="connsiteX24" fmla="*/ 7245 w 9918"/>
                  <a:gd name="connsiteY24" fmla="*/ 9368 h 10000"/>
                  <a:gd name="connsiteX25" fmla="*/ 7163 w 9918"/>
                  <a:gd name="connsiteY25" fmla="*/ 9616 h 10000"/>
                  <a:gd name="connsiteX26" fmla="*/ 6997 w 9918"/>
                  <a:gd name="connsiteY26" fmla="*/ 9819 h 10000"/>
                  <a:gd name="connsiteX27" fmla="*/ 6723 w 9918"/>
                  <a:gd name="connsiteY27" fmla="*/ 9932 h 10000"/>
                  <a:gd name="connsiteX28" fmla="*/ 6391 w 9918"/>
                  <a:gd name="connsiteY28" fmla="*/ 10000 h 10000"/>
                  <a:gd name="connsiteX29" fmla="*/ 6089 w 9918"/>
                  <a:gd name="connsiteY29" fmla="*/ 9910 h 10000"/>
                  <a:gd name="connsiteX30" fmla="*/ 5841 w 9918"/>
                  <a:gd name="connsiteY30" fmla="*/ 9752 h 10000"/>
                  <a:gd name="connsiteX31" fmla="*/ 5675 w 9918"/>
                  <a:gd name="connsiteY31" fmla="*/ 9549 h 10000"/>
                  <a:gd name="connsiteX32" fmla="*/ 5647 w 9918"/>
                  <a:gd name="connsiteY32" fmla="*/ 9300 h 10000"/>
                  <a:gd name="connsiteX33" fmla="*/ 5757 w 9918"/>
                  <a:gd name="connsiteY33" fmla="*/ 7201 h 10000"/>
                  <a:gd name="connsiteX34" fmla="*/ 4684 w 9918"/>
                  <a:gd name="connsiteY34" fmla="*/ 5440 h 10000"/>
                  <a:gd name="connsiteX35" fmla="*/ 1489 w 9918"/>
                  <a:gd name="connsiteY35" fmla="*/ 9458 h 10000"/>
                  <a:gd name="connsiteX36" fmla="*/ 1268 w 9918"/>
                  <a:gd name="connsiteY36" fmla="*/ 9639 h 10000"/>
                  <a:gd name="connsiteX37" fmla="*/ 964 w 9918"/>
                  <a:gd name="connsiteY37" fmla="*/ 9729 h 10000"/>
                  <a:gd name="connsiteX38" fmla="*/ 662 w 9918"/>
                  <a:gd name="connsiteY38" fmla="*/ 9752 h 10000"/>
                  <a:gd name="connsiteX39" fmla="*/ 386 w 9918"/>
                  <a:gd name="connsiteY39" fmla="*/ 9639 h 10000"/>
                  <a:gd name="connsiteX40" fmla="*/ 138 w 9918"/>
                  <a:gd name="connsiteY40" fmla="*/ 9458 h 10000"/>
                  <a:gd name="connsiteX41" fmla="*/ 0 w 9918"/>
                  <a:gd name="connsiteY41" fmla="*/ 9233 h 10000"/>
                  <a:gd name="connsiteX42" fmla="*/ 0 w 9918"/>
                  <a:gd name="connsiteY42" fmla="*/ 8962 h 10000"/>
                  <a:gd name="connsiteX43" fmla="*/ 110 w 9918"/>
                  <a:gd name="connsiteY43" fmla="*/ 8713 h 10000"/>
                  <a:gd name="connsiteX44" fmla="*/ 5399 w 9918"/>
                  <a:gd name="connsiteY44" fmla="*/ 2122 h 10000"/>
                  <a:gd name="connsiteX45" fmla="*/ 6061 w 9918"/>
                  <a:gd name="connsiteY45" fmla="*/ 1264 h 10000"/>
                  <a:gd name="connsiteX46" fmla="*/ 4656 w 9918"/>
                  <a:gd name="connsiteY46" fmla="*/ 1874 h 10000"/>
                  <a:gd name="connsiteX47" fmla="*/ 3227 w 9918"/>
                  <a:gd name="connsiteY47" fmla="*/ 3668 h 10000"/>
                  <a:gd name="connsiteX48" fmla="*/ 2280 w 9918"/>
                  <a:gd name="connsiteY48" fmla="*/ 3319 h 10000"/>
                  <a:gd name="connsiteX49" fmla="*/ 3719 w 9918"/>
                  <a:gd name="connsiteY49" fmla="*/ 1242 h 10000"/>
                  <a:gd name="connsiteX50" fmla="*/ 3830 w 9918"/>
                  <a:gd name="connsiteY50" fmla="*/ 1151 h 10000"/>
                  <a:gd name="connsiteX51" fmla="*/ 3939 w 9918"/>
                  <a:gd name="connsiteY51" fmla="*/ 1084 h 10000"/>
                  <a:gd name="connsiteX52" fmla="*/ 4049 w 9918"/>
                  <a:gd name="connsiteY52" fmla="*/ 1016 h 10000"/>
                  <a:gd name="connsiteX53" fmla="*/ 6391 w 9918"/>
                  <a:gd name="connsiteY53" fmla="*/ 23 h 10000"/>
                  <a:gd name="connsiteX54" fmla="*/ 6695 w 9918"/>
                  <a:gd name="connsiteY54" fmla="*/ 0 h 10000"/>
                  <a:gd name="connsiteX0" fmla="*/ 6750 w 10002"/>
                  <a:gd name="connsiteY0" fmla="*/ 0 h 10000"/>
                  <a:gd name="connsiteX1" fmla="*/ 7084 w 10002"/>
                  <a:gd name="connsiteY1" fmla="*/ 90 h 10000"/>
                  <a:gd name="connsiteX2" fmla="*/ 7084 w 10002"/>
                  <a:gd name="connsiteY2" fmla="*/ 90 h 10000"/>
                  <a:gd name="connsiteX3" fmla="*/ 7971 w 10002"/>
                  <a:gd name="connsiteY3" fmla="*/ 542 h 10000"/>
                  <a:gd name="connsiteX4" fmla="*/ 8611 w 10002"/>
                  <a:gd name="connsiteY4" fmla="*/ 903 h 10000"/>
                  <a:gd name="connsiteX5" fmla="*/ 8999 w 10002"/>
                  <a:gd name="connsiteY5" fmla="*/ 1129 h 10000"/>
                  <a:gd name="connsiteX6" fmla="*/ 9054 w 10002"/>
                  <a:gd name="connsiteY6" fmla="*/ 1174 h 10000"/>
                  <a:gd name="connsiteX7" fmla="*/ 9139 w 10002"/>
                  <a:gd name="connsiteY7" fmla="*/ 1264 h 10000"/>
                  <a:gd name="connsiteX8" fmla="*/ 9139 w 10002"/>
                  <a:gd name="connsiteY8" fmla="*/ 1354 h 10000"/>
                  <a:gd name="connsiteX9" fmla="*/ 9166 w 10002"/>
                  <a:gd name="connsiteY9" fmla="*/ 1445 h 10000"/>
                  <a:gd name="connsiteX10" fmla="*/ 9054 w 10002"/>
                  <a:gd name="connsiteY10" fmla="*/ 3183 h 10000"/>
                  <a:gd name="connsiteX11" fmla="*/ 10000 w 10002"/>
                  <a:gd name="connsiteY11" fmla="*/ 4718 h 10000"/>
                  <a:gd name="connsiteX12" fmla="*/ 8943 w 10002"/>
                  <a:gd name="connsiteY12" fmla="*/ 5169 h 10000"/>
                  <a:gd name="connsiteX13" fmla="*/ 7971 w 10002"/>
                  <a:gd name="connsiteY13" fmla="*/ 3612 h 10000"/>
                  <a:gd name="connsiteX14" fmla="*/ 7944 w 10002"/>
                  <a:gd name="connsiteY14" fmla="*/ 3589 h 10000"/>
                  <a:gd name="connsiteX15" fmla="*/ 7916 w 10002"/>
                  <a:gd name="connsiteY15" fmla="*/ 3499 h 10000"/>
                  <a:gd name="connsiteX16" fmla="*/ 7859 w 10002"/>
                  <a:gd name="connsiteY16" fmla="*/ 3409 h 10000"/>
                  <a:gd name="connsiteX17" fmla="*/ 7832 w 10002"/>
                  <a:gd name="connsiteY17" fmla="*/ 3273 h 10000"/>
                  <a:gd name="connsiteX18" fmla="*/ 7916 w 10002"/>
                  <a:gd name="connsiteY18" fmla="*/ 2302 h 10000"/>
                  <a:gd name="connsiteX19" fmla="*/ 6055 w 10002"/>
                  <a:gd name="connsiteY19" fmla="*/ 4628 h 10000"/>
                  <a:gd name="connsiteX20" fmla="*/ 7333 w 10002"/>
                  <a:gd name="connsiteY20" fmla="*/ 6682 h 10000"/>
                  <a:gd name="connsiteX21" fmla="*/ 7417 w 10002"/>
                  <a:gd name="connsiteY21" fmla="*/ 6817 h 10000"/>
                  <a:gd name="connsiteX22" fmla="*/ 7443 w 10002"/>
                  <a:gd name="connsiteY22" fmla="*/ 6930 h 10000"/>
                  <a:gd name="connsiteX23" fmla="*/ 7443 w 10002"/>
                  <a:gd name="connsiteY23" fmla="*/ 7088 h 10000"/>
                  <a:gd name="connsiteX24" fmla="*/ 7305 w 10002"/>
                  <a:gd name="connsiteY24" fmla="*/ 9368 h 10000"/>
                  <a:gd name="connsiteX25" fmla="*/ 7222 w 10002"/>
                  <a:gd name="connsiteY25" fmla="*/ 9616 h 10000"/>
                  <a:gd name="connsiteX26" fmla="*/ 7055 w 10002"/>
                  <a:gd name="connsiteY26" fmla="*/ 9819 h 10000"/>
                  <a:gd name="connsiteX27" fmla="*/ 6779 w 10002"/>
                  <a:gd name="connsiteY27" fmla="*/ 9932 h 10000"/>
                  <a:gd name="connsiteX28" fmla="*/ 6444 w 10002"/>
                  <a:gd name="connsiteY28" fmla="*/ 10000 h 10000"/>
                  <a:gd name="connsiteX29" fmla="*/ 6139 w 10002"/>
                  <a:gd name="connsiteY29" fmla="*/ 9910 h 10000"/>
                  <a:gd name="connsiteX30" fmla="*/ 5889 w 10002"/>
                  <a:gd name="connsiteY30" fmla="*/ 9752 h 10000"/>
                  <a:gd name="connsiteX31" fmla="*/ 5722 w 10002"/>
                  <a:gd name="connsiteY31" fmla="*/ 9549 h 10000"/>
                  <a:gd name="connsiteX32" fmla="*/ 5694 w 10002"/>
                  <a:gd name="connsiteY32" fmla="*/ 9300 h 10000"/>
                  <a:gd name="connsiteX33" fmla="*/ 5805 w 10002"/>
                  <a:gd name="connsiteY33" fmla="*/ 7201 h 10000"/>
                  <a:gd name="connsiteX34" fmla="*/ 4723 w 10002"/>
                  <a:gd name="connsiteY34" fmla="*/ 5440 h 10000"/>
                  <a:gd name="connsiteX35" fmla="*/ 1501 w 10002"/>
                  <a:gd name="connsiteY35" fmla="*/ 9458 h 10000"/>
                  <a:gd name="connsiteX36" fmla="*/ 1278 w 10002"/>
                  <a:gd name="connsiteY36" fmla="*/ 9639 h 10000"/>
                  <a:gd name="connsiteX37" fmla="*/ 972 w 10002"/>
                  <a:gd name="connsiteY37" fmla="*/ 9729 h 10000"/>
                  <a:gd name="connsiteX38" fmla="*/ 667 w 10002"/>
                  <a:gd name="connsiteY38" fmla="*/ 9752 h 10000"/>
                  <a:gd name="connsiteX39" fmla="*/ 389 w 10002"/>
                  <a:gd name="connsiteY39" fmla="*/ 9639 h 10000"/>
                  <a:gd name="connsiteX40" fmla="*/ 139 w 10002"/>
                  <a:gd name="connsiteY40" fmla="*/ 9458 h 10000"/>
                  <a:gd name="connsiteX41" fmla="*/ 0 w 10002"/>
                  <a:gd name="connsiteY41" fmla="*/ 9233 h 10000"/>
                  <a:gd name="connsiteX42" fmla="*/ 0 w 10002"/>
                  <a:gd name="connsiteY42" fmla="*/ 8962 h 10000"/>
                  <a:gd name="connsiteX43" fmla="*/ 111 w 10002"/>
                  <a:gd name="connsiteY43" fmla="*/ 8713 h 10000"/>
                  <a:gd name="connsiteX44" fmla="*/ 5444 w 10002"/>
                  <a:gd name="connsiteY44" fmla="*/ 2122 h 10000"/>
                  <a:gd name="connsiteX45" fmla="*/ 6111 w 10002"/>
                  <a:gd name="connsiteY45" fmla="*/ 1264 h 10000"/>
                  <a:gd name="connsiteX46" fmla="*/ 4694 w 10002"/>
                  <a:gd name="connsiteY46" fmla="*/ 1874 h 10000"/>
                  <a:gd name="connsiteX47" fmla="*/ 3254 w 10002"/>
                  <a:gd name="connsiteY47" fmla="*/ 3668 h 10000"/>
                  <a:gd name="connsiteX48" fmla="*/ 2299 w 10002"/>
                  <a:gd name="connsiteY48" fmla="*/ 3319 h 10000"/>
                  <a:gd name="connsiteX49" fmla="*/ 3750 w 10002"/>
                  <a:gd name="connsiteY49" fmla="*/ 1242 h 10000"/>
                  <a:gd name="connsiteX50" fmla="*/ 3862 w 10002"/>
                  <a:gd name="connsiteY50" fmla="*/ 1151 h 10000"/>
                  <a:gd name="connsiteX51" fmla="*/ 3972 w 10002"/>
                  <a:gd name="connsiteY51" fmla="*/ 1084 h 10000"/>
                  <a:gd name="connsiteX52" fmla="*/ 4082 w 10002"/>
                  <a:gd name="connsiteY52" fmla="*/ 1016 h 10000"/>
                  <a:gd name="connsiteX53" fmla="*/ 6444 w 10002"/>
                  <a:gd name="connsiteY53" fmla="*/ 23 h 10000"/>
                  <a:gd name="connsiteX54" fmla="*/ 6750 w 10002"/>
                  <a:gd name="connsiteY54" fmla="*/ 0 h 10000"/>
                  <a:gd name="connsiteX0" fmla="*/ 6750 w 10002"/>
                  <a:gd name="connsiteY0" fmla="*/ 0 h 10000"/>
                  <a:gd name="connsiteX1" fmla="*/ 7084 w 10002"/>
                  <a:gd name="connsiteY1" fmla="*/ 90 h 10000"/>
                  <a:gd name="connsiteX2" fmla="*/ 7084 w 10002"/>
                  <a:gd name="connsiteY2" fmla="*/ 90 h 10000"/>
                  <a:gd name="connsiteX3" fmla="*/ 7971 w 10002"/>
                  <a:gd name="connsiteY3" fmla="*/ 542 h 10000"/>
                  <a:gd name="connsiteX4" fmla="*/ 8611 w 10002"/>
                  <a:gd name="connsiteY4" fmla="*/ 903 h 10000"/>
                  <a:gd name="connsiteX5" fmla="*/ 8999 w 10002"/>
                  <a:gd name="connsiteY5" fmla="*/ 1129 h 10000"/>
                  <a:gd name="connsiteX6" fmla="*/ 9054 w 10002"/>
                  <a:gd name="connsiteY6" fmla="*/ 1174 h 10000"/>
                  <a:gd name="connsiteX7" fmla="*/ 9139 w 10002"/>
                  <a:gd name="connsiteY7" fmla="*/ 1264 h 10000"/>
                  <a:gd name="connsiteX8" fmla="*/ 9139 w 10002"/>
                  <a:gd name="connsiteY8" fmla="*/ 1354 h 10000"/>
                  <a:gd name="connsiteX9" fmla="*/ 9166 w 10002"/>
                  <a:gd name="connsiteY9" fmla="*/ 1445 h 10000"/>
                  <a:gd name="connsiteX10" fmla="*/ 9054 w 10002"/>
                  <a:gd name="connsiteY10" fmla="*/ 3183 h 10000"/>
                  <a:gd name="connsiteX11" fmla="*/ 10000 w 10002"/>
                  <a:gd name="connsiteY11" fmla="*/ 4718 h 10000"/>
                  <a:gd name="connsiteX12" fmla="*/ 8943 w 10002"/>
                  <a:gd name="connsiteY12" fmla="*/ 5169 h 10000"/>
                  <a:gd name="connsiteX13" fmla="*/ 7971 w 10002"/>
                  <a:gd name="connsiteY13" fmla="*/ 3612 h 10000"/>
                  <a:gd name="connsiteX14" fmla="*/ 7944 w 10002"/>
                  <a:gd name="connsiteY14" fmla="*/ 3589 h 10000"/>
                  <a:gd name="connsiteX15" fmla="*/ 7916 w 10002"/>
                  <a:gd name="connsiteY15" fmla="*/ 3499 h 10000"/>
                  <a:gd name="connsiteX16" fmla="*/ 7859 w 10002"/>
                  <a:gd name="connsiteY16" fmla="*/ 3409 h 10000"/>
                  <a:gd name="connsiteX17" fmla="*/ 7832 w 10002"/>
                  <a:gd name="connsiteY17" fmla="*/ 3273 h 10000"/>
                  <a:gd name="connsiteX18" fmla="*/ 7916 w 10002"/>
                  <a:gd name="connsiteY18" fmla="*/ 2302 h 10000"/>
                  <a:gd name="connsiteX19" fmla="*/ 6055 w 10002"/>
                  <a:gd name="connsiteY19" fmla="*/ 4628 h 10000"/>
                  <a:gd name="connsiteX20" fmla="*/ 7333 w 10002"/>
                  <a:gd name="connsiteY20" fmla="*/ 6682 h 10000"/>
                  <a:gd name="connsiteX21" fmla="*/ 7417 w 10002"/>
                  <a:gd name="connsiteY21" fmla="*/ 6817 h 10000"/>
                  <a:gd name="connsiteX22" fmla="*/ 7443 w 10002"/>
                  <a:gd name="connsiteY22" fmla="*/ 6930 h 10000"/>
                  <a:gd name="connsiteX23" fmla="*/ 7443 w 10002"/>
                  <a:gd name="connsiteY23" fmla="*/ 7088 h 10000"/>
                  <a:gd name="connsiteX24" fmla="*/ 7305 w 10002"/>
                  <a:gd name="connsiteY24" fmla="*/ 9368 h 10000"/>
                  <a:gd name="connsiteX25" fmla="*/ 7222 w 10002"/>
                  <a:gd name="connsiteY25" fmla="*/ 9616 h 10000"/>
                  <a:gd name="connsiteX26" fmla="*/ 7055 w 10002"/>
                  <a:gd name="connsiteY26" fmla="*/ 9819 h 10000"/>
                  <a:gd name="connsiteX27" fmla="*/ 6779 w 10002"/>
                  <a:gd name="connsiteY27" fmla="*/ 9932 h 10000"/>
                  <a:gd name="connsiteX28" fmla="*/ 6444 w 10002"/>
                  <a:gd name="connsiteY28" fmla="*/ 10000 h 10000"/>
                  <a:gd name="connsiteX29" fmla="*/ 6139 w 10002"/>
                  <a:gd name="connsiteY29" fmla="*/ 9910 h 10000"/>
                  <a:gd name="connsiteX30" fmla="*/ 5889 w 10002"/>
                  <a:gd name="connsiteY30" fmla="*/ 9752 h 10000"/>
                  <a:gd name="connsiteX31" fmla="*/ 5722 w 10002"/>
                  <a:gd name="connsiteY31" fmla="*/ 9549 h 10000"/>
                  <a:gd name="connsiteX32" fmla="*/ 5694 w 10002"/>
                  <a:gd name="connsiteY32" fmla="*/ 9300 h 10000"/>
                  <a:gd name="connsiteX33" fmla="*/ 5805 w 10002"/>
                  <a:gd name="connsiteY33" fmla="*/ 7201 h 10000"/>
                  <a:gd name="connsiteX34" fmla="*/ 4723 w 10002"/>
                  <a:gd name="connsiteY34" fmla="*/ 5440 h 10000"/>
                  <a:gd name="connsiteX35" fmla="*/ 1501 w 10002"/>
                  <a:gd name="connsiteY35" fmla="*/ 9458 h 10000"/>
                  <a:gd name="connsiteX36" fmla="*/ 1278 w 10002"/>
                  <a:gd name="connsiteY36" fmla="*/ 9639 h 10000"/>
                  <a:gd name="connsiteX37" fmla="*/ 972 w 10002"/>
                  <a:gd name="connsiteY37" fmla="*/ 9729 h 10000"/>
                  <a:gd name="connsiteX38" fmla="*/ 667 w 10002"/>
                  <a:gd name="connsiteY38" fmla="*/ 9752 h 10000"/>
                  <a:gd name="connsiteX39" fmla="*/ 389 w 10002"/>
                  <a:gd name="connsiteY39" fmla="*/ 9639 h 10000"/>
                  <a:gd name="connsiteX40" fmla="*/ 139 w 10002"/>
                  <a:gd name="connsiteY40" fmla="*/ 9458 h 10000"/>
                  <a:gd name="connsiteX41" fmla="*/ 0 w 10002"/>
                  <a:gd name="connsiteY41" fmla="*/ 9233 h 10000"/>
                  <a:gd name="connsiteX42" fmla="*/ 0 w 10002"/>
                  <a:gd name="connsiteY42" fmla="*/ 8962 h 10000"/>
                  <a:gd name="connsiteX43" fmla="*/ 111 w 10002"/>
                  <a:gd name="connsiteY43" fmla="*/ 8713 h 10000"/>
                  <a:gd name="connsiteX44" fmla="*/ 5444 w 10002"/>
                  <a:gd name="connsiteY44" fmla="*/ 2122 h 10000"/>
                  <a:gd name="connsiteX45" fmla="*/ 6111 w 10002"/>
                  <a:gd name="connsiteY45" fmla="*/ 1264 h 10000"/>
                  <a:gd name="connsiteX46" fmla="*/ 4694 w 10002"/>
                  <a:gd name="connsiteY46" fmla="*/ 1874 h 10000"/>
                  <a:gd name="connsiteX47" fmla="*/ 3254 w 10002"/>
                  <a:gd name="connsiteY47" fmla="*/ 3668 h 10000"/>
                  <a:gd name="connsiteX48" fmla="*/ 2299 w 10002"/>
                  <a:gd name="connsiteY48" fmla="*/ 3319 h 10000"/>
                  <a:gd name="connsiteX49" fmla="*/ 3750 w 10002"/>
                  <a:gd name="connsiteY49" fmla="*/ 1242 h 10000"/>
                  <a:gd name="connsiteX50" fmla="*/ 3862 w 10002"/>
                  <a:gd name="connsiteY50" fmla="*/ 1151 h 10000"/>
                  <a:gd name="connsiteX51" fmla="*/ 3972 w 10002"/>
                  <a:gd name="connsiteY51" fmla="*/ 1084 h 10000"/>
                  <a:gd name="connsiteX52" fmla="*/ 4082 w 10002"/>
                  <a:gd name="connsiteY52" fmla="*/ 1016 h 10000"/>
                  <a:gd name="connsiteX53" fmla="*/ 6444 w 10002"/>
                  <a:gd name="connsiteY53" fmla="*/ 23 h 10000"/>
                  <a:gd name="connsiteX54" fmla="*/ 6750 w 10002"/>
                  <a:gd name="connsiteY54" fmla="*/ 0 h 10000"/>
                  <a:gd name="connsiteX0" fmla="*/ 6750 w 10002"/>
                  <a:gd name="connsiteY0" fmla="*/ 0 h 10000"/>
                  <a:gd name="connsiteX1" fmla="*/ 7084 w 10002"/>
                  <a:gd name="connsiteY1" fmla="*/ 90 h 10000"/>
                  <a:gd name="connsiteX2" fmla="*/ 7084 w 10002"/>
                  <a:gd name="connsiteY2" fmla="*/ 90 h 10000"/>
                  <a:gd name="connsiteX3" fmla="*/ 7971 w 10002"/>
                  <a:gd name="connsiteY3" fmla="*/ 542 h 10000"/>
                  <a:gd name="connsiteX4" fmla="*/ 8611 w 10002"/>
                  <a:gd name="connsiteY4" fmla="*/ 903 h 10000"/>
                  <a:gd name="connsiteX5" fmla="*/ 8999 w 10002"/>
                  <a:gd name="connsiteY5" fmla="*/ 1129 h 10000"/>
                  <a:gd name="connsiteX6" fmla="*/ 9054 w 10002"/>
                  <a:gd name="connsiteY6" fmla="*/ 1174 h 10000"/>
                  <a:gd name="connsiteX7" fmla="*/ 9139 w 10002"/>
                  <a:gd name="connsiteY7" fmla="*/ 1264 h 10000"/>
                  <a:gd name="connsiteX8" fmla="*/ 9139 w 10002"/>
                  <a:gd name="connsiteY8" fmla="*/ 1354 h 10000"/>
                  <a:gd name="connsiteX9" fmla="*/ 9166 w 10002"/>
                  <a:gd name="connsiteY9" fmla="*/ 1445 h 10000"/>
                  <a:gd name="connsiteX10" fmla="*/ 9054 w 10002"/>
                  <a:gd name="connsiteY10" fmla="*/ 3183 h 10000"/>
                  <a:gd name="connsiteX11" fmla="*/ 10000 w 10002"/>
                  <a:gd name="connsiteY11" fmla="*/ 4718 h 10000"/>
                  <a:gd name="connsiteX12" fmla="*/ 8943 w 10002"/>
                  <a:gd name="connsiteY12" fmla="*/ 5169 h 10000"/>
                  <a:gd name="connsiteX13" fmla="*/ 7971 w 10002"/>
                  <a:gd name="connsiteY13" fmla="*/ 3612 h 10000"/>
                  <a:gd name="connsiteX14" fmla="*/ 7944 w 10002"/>
                  <a:gd name="connsiteY14" fmla="*/ 3589 h 10000"/>
                  <a:gd name="connsiteX15" fmla="*/ 7916 w 10002"/>
                  <a:gd name="connsiteY15" fmla="*/ 3499 h 10000"/>
                  <a:gd name="connsiteX16" fmla="*/ 7859 w 10002"/>
                  <a:gd name="connsiteY16" fmla="*/ 3409 h 10000"/>
                  <a:gd name="connsiteX17" fmla="*/ 7832 w 10002"/>
                  <a:gd name="connsiteY17" fmla="*/ 3273 h 10000"/>
                  <a:gd name="connsiteX18" fmla="*/ 7916 w 10002"/>
                  <a:gd name="connsiteY18" fmla="*/ 2302 h 10000"/>
                  <a:gd name="connsiteX19" fmla="*/ 6055 w 10002"/>
                  <a:gd name="connsiteY19" fmla="*/ 4628 h 10000"/>
                  <a:gd name="connsiteX20" fmla="*/ 7333 w 10002"/>
                  <a:gd name="connsiteY20" fmla="*/ 6682 h 10000"/>
                  <a:gd name="connsiteX21" fmla="*/ 7417 w 10002"/>
                  <a:gd name="connsiteY21" fmla="*/ 6817 h 10000"/>
                  <a:gd name="connsiteX22" fmla="*/ 7443 w 10002"/>
                  <a:gd name="connsiteY22" fmla="*/ 6930 h 10000"/>
                  <a:gd name="connsiteX23" fmla="*/ 7443 w 10002"/>
                  <a:gd name="connsiteY23" fmla="*/ 7088 h 10000"/>
                  <a:gd name="connsiteX24" fmla="*/ 7305 w 10002"/>
                  <a:gd name="connsiteY24" fmla="*/ 9368 h 10000"/>
                  <a:gd name="connsiteX25" fmla="*/ 7222 w 10002"/>
                  <a:gd name="connsiteY25" fmla="*/ 9616 h 10000"/>
                  <a:gd name="connsiteX26" fmla="*/ 7055 w 10002"/>
                  <a:gd name="connsiteY26" fmla="*/ 9819 h 10000"/>
                  <a:gd name="connsiteX27" fmla="*/ 6779 w 10002"/>
                  <a:gd name="connsiteY27" fmla="*/ 9932 h 10000"/>
                  <a:gd name="connsiteX28" fmla="*/ 6444 w 10002"/>
                  <a:gd name="connsiteY28" fmla="*/ 10000 h 10000"/>
                  <a:gd name="connsiteX29" fmla="*/ 6139 w 10002"/>
                  <a:gd name="connsiteY29" fmla="*/ 9910 h 10000"/>
                  <a:gd name="connsiteX30" fmla="*/ 5889 w 10002"/>
                  <a:gd name="connsiteY30" fmla="*/ 9752 h 10000"/>
                  <a:gd name="connsiteX31" fmla="*/ 5722 w 10002"/>
                  <a:gd name="connsiteY31" fmla="*/ 9549 h 10000"/>
                  <a:gd name="connsiteX32" fmla="*/ 5694 w 10002"/>
                  <a:gd name="connsiteY32" fmla="*/ 9300 h 10000"/>
                  <a:gd name="connsiteX33" fmla="*/ 5805 w 10002"/>
                  <a:gd name="connsiteY33" fmla="*/ 7201 h 10000"/>
                  <a:gd name="connsiteX34" fmla="*/ 4723 w 10002"/>
                  <a:gd name="connsiteY34" fmla="*/ 5440 h 10000"/>
                  <a:gd name="connsiteX35" fmla="*/ 1501 w 10002"/>
                  <a:gd name="connsiteY35" fmla="*/ 9458 h 10000"/>
                  <a:gd name="connsiteX36" fmla="*/ 1278 w 10002"/>
                  <a:gd name="connsiteY36" fmla="*/ 9639 h 10000"/>
                  <a:gd name="connsiteX37" fmla="*/ 972 w 10002"/>
                  <a:gd name="connsiteY37" fmla="*/ 9729 h 10000"/>
                  <a:gd name="connsiteX38" fmla="*/ 667 w 10002"/>
                  <a:gd name="connsiteY38" fmla="*/ 9752 h 10000"/>
                  <a:gd name="connsiteX39" fmla="*/ 389 w 10002"/>
                  <a:gd name="connsiteY39" fmla="*/ 9639 h 10000"/>
                  <a:gd name="connsiteX40" fmla="*/ 139 w 10002"/>
                  <a:gd name="connsiteY40" fmla="*/ 9458 h 10000"/>
                  <a:gd name="connsiteX41" fmla="*/ 0 w 10002"/>
                  <a:gd name="connsiteY41" fmla="*/ 9233 h 10000"/>
                  <a:gd name="connsiteX42" fmla="*/ 0 w 10002"/>
                  <a:gd name="connsiteY42" fmla="*/ 8962 h 10000"/>
                  <a:gd name="connsiteX43" fmla="*/ 111 w 10002"/>
                  <a:gd name="connsiteY43" fmla="*/ 8713 h 10000"/>
                  <a:gd name="connsiteX44" fmla="*/ 5444 w 10002"/>
                  <a:gd name="connsiteY44" fmla="*/ 2122 h 10000"/>
                  <a:gd name="connsiteX45" fmla="*/ 6111 w 10002"/>
                  <a:gd name="connsiteY45" fmla="*/ 1264 h 10000"/>
                  <a:gd name="connsiteX46" fmla="*/ 4694 w 10002"/>
                  <a:gd name="connsiteY46" fmla="*/ 1874 h 10000"/>
                  <a:gd name="connsiteX47" fmla="*/ 3254 w 10002"/>
                  <a:gd name="connsiteY47" fmla="*/ 3668 h 10000"/>
                  <a:gd name="connsiteX48" fmla="*/ 2299 w 10002"/>
                  <a:gd name="connsiteY48" fmla="*/ 3319 h 10000"/>
                  <a:gd name="connsiteX49" fmla="*/ 3750 w 10002"/>
                  <a:gd name="connsiteY49" fmla="*/ 1242 h 10000"/>
                  <a:gd name="connsiteX50" fmla="*/ 3862 w 10002"/>
                  <a:gd name="connsiteY50" fmla="*/ 1151 h 10000"/>
                  <a:gd name="connsiteX51" fmla="*/ 3972 w 10002"/>
                  <a:gd name="connsiteY51" fmla="*/ 1084 h 10000"/>
                  <a:gd name="connsiteX52" fmla="*/ 4082 w 10002"/>
                  <a:gd name="connsiteY52" fmla="*/ 1016 h 10000"/>
                  <a:gd name="connsiteX53" fmla="*/ 6444 w 10002"/>
                  <a:gd name="connsiteY53" fmla="*/ 23 h 10000"/>
                  <a:gd name="connsiteX54" fmla="*/ 6750 w 10002"/>
                  <a:gd name="connsiteY54" fmla="*/ 0 h 10000"/>
                  <a:gd name="connsiteX0" fmla="*/ 6750 w 10013"/>
                  <a:gd name="connsiteY0" fmla="*/ 0 h 10000"/>
                  <a:gd name="connsiteX1" fmla="*/ 7084 w 10013"/>
                  <a:gd name="connsiteY1" fmla="*/ 90 h 10000"/>
                  <a:gd name="connsiteX2" fmla="*/ 7084 w 10013"/>
                  <a:gd name="connsiteY2" fmla="*/ 90 h 10000"/>
                  <a:gd name="connsiteX3" fmla="*/ 7971 w 10013"/>
                  <a:gd name="connsiteY3" fmla="*/ 542 h 10000"/>
                  <a:gd name="connsiteX4" fmla="*/ 8611 w 10013"/>
                  <a:gd name="connsiteY4" fmla="*/ 903 h 10000"/>
                  <a:gd name="connsiteX5" fmla="*/ 8999 w 10013"/>
                  <a:gd name="connsiteY5" fmla="*/ 1129 h 10000"/>
                  <a:gd name="connsiteX6" fmla="*/ 9054 w 10013"/>
                  <a:gd name="connsiteY6" fmla="*/ 1174 h 10000"/>
                  <a:gd name="connsiteX7" fmla="*/ 9139 w 10013"/>
                  <a:gd name="connsiteY7" fmla="*/ 1264 h 10000"/>
                  <a:gd name="connsiteX8" fmla="*/ 9139 w 10013"/>
                  <a:gd name="connsiteY8" fmla="*/ 1354 h 10000"/>
                  <a:gd name="connsiteX9" fmla="*/ 9166 w 10013"/>
                  <a:gd name="connsiteY9" fmla="*/ 1445 h 10000"/>
                  <a:gd name="connsiteX10" fmla="*/ 9054 w 10013"/>
                  <a:gd name="connsiteY10" fmla="*/ 3183 h 10000"/>
                  <a:gd name="connsiteX11" fmla="*/ 10000 w 10013"/>
                  <a:gd name="connsiteY11" fmla="*/ 4718 h 10000"/>
                  <a:gd name="connsiteX12" fmla="*/ 8943 w 10013"/>
                  <a:gd name="connsiteY12" fmla="*/ 5169 h 10000"/>
                  <a:gd name="connsiteX13" fmla="*/ 7971 w 10013"/>
                  <a:gd name="connsiteY13" fmla="*/ 3612 h 10000"/>
                  <a:gd name="connsiteX14" fmla="*/ 7944 w 10013"/>
                  <a:gd name="connsiteY14" fmla="*/ 3589 h 10000"/>
                  <a:gd name="connsiteX15" fmla="*/ 7916 w 10013"/>
                  <a:gd name="connsiteY15" fmla="*/ 3499 h 10000"/>
                  <a:gd name="connsiteX16" fmla="*/ 7859 w 10013"/>
                  <a:gd name="connsiteY16" fmla="*/ 3409 h 10000"/>
                  <a:gd name="connsiteX17" fmla="*/ 7832 w 10013"/>
                  <a:gd name="connsiteY17" fmla="*/ 3273 h 10000"/>
                  <a:gd name="connsiteX18" fmla="*/ 7916 w 10013"/>
                  <a:gd name="connsiteY18" fmla="*/ 2302 h 10000"/>
                  <a:gd name="connsiteX19" fmla="*/ 6055 w 10013"/>
                  <a:gd name="connsiteY19" fmla="*/ 4628 h 10000"/>
                  <a:gd name="connsiteX20" fmla="*/ 7333 w 10013"/>
                  <a:gd name="connsiteY20" fmla="*/ 6682 h 10000"/>
                  <a:gd name="connsiteX21" fmla="*/ 7417 w 10013"/>
                  <a:gd name="connsiteY21" fmla="*/ 6817 h 10000"/>
                  <a:gd name="connsiteX22" fmla="*/ 7443 w 10013"/>
                  <a:gd name="connsiteY22" fmla="*/ 6930 h 10000"/>
                  <a:gd name="connsiteX23" fmla="*/ 7443 w 10013"/>
                  <a:gd name="connsiteY23" fmla="*/ 7088 h 10000"/>
                  <a:gd name="connsiteX24" fmla="*/ 7305 w 10013"/>
                  <a:gd name="connsiteY24" fmla="*/ 9368 h 10000"/>
                  <a:gd name="connsiteX25" fmla="*/ 7222 w 10013"/>
                  <a:gd name="connsiteY25" fmla="*/ 9616 h 10000"/>
                  <a:gd name="connsiteX26" fmla="*/ 7055 w 10013"/>
                  <a:gd name="connsiteY26" fmla="*/ 9819 h 10000"/>
                  <a:gd name="connsiteX27" fmla="*/ 6779 w 10013"/>
                  <a:gd name="connsiteY27" fmla="*/ 9932 h 10000"/>
                  <a:gd name="connsiteX28" fmla="*/ 6444 w 10013"/>
                  <a:gd name="connsiteY28" fmla="*/ 10000 h 10000"/>
                  <a:gd name="connsiteX29" fmla="*/ 6139 w 10013"/>
                  <a:gd name="connsiteY29" fmla="*/ 9910 h 10000"/>
                  <a:gd name="connsiteX30" fmla="*/ 5889 w 10013"/>
                  <a:gd name="connsiteY30" fmla="*/ 9752 h 10000"/>
                  <a:gd name="connsiteX31" fmla="*/ 5722 w 10013"/>
                  <a:gd name="connsiteY31" fmla="*/ 9549 h 10000"/>
                  <a:gd name="connsiteX32" fmla="*/ 5694 w 10013"/>
                  <a:gd name="connsiteY32" fmla="*/ 9300 h 10000"/>
                  <a:gd name="connsiteX33" fmla="*/ 5805 w 10013"/>
                  <a:gd name="connsiteY33" fmla="*/ 7201 h 10000"/>
                  <a:gd name="connsiteX34" fmla="*/ 4723 w 10013"/>
                  <a:gd name="connsiteY34" fmla="*/ 5440 h 10000"/>
                  <a:gd name="connsiteX35" fmla="*/ 1501 w 10013"/>
                  <a:gd name="connsiteY35" fmla="*/ 9458 h 10000"/>
                  <a:gd name="connsiteX36" fmla="*/ 1278 w 10013"/>
                  <a:gd name="connsiteY36" fmla="*/ 9639 h 10000"/>
                  <a:gd name="connsiteX37" fmla="*/ 972 w 10013"/>
                  <a:gd name="connsiteY37" fmla="*/ 9729 h 10000"/>
                  <a:gd name="connsiteX38" fmla="*/ 667 w 10013"/>
                  <a:gd name="connsiteY38" fmla="*/ 9752 h 10000"/>
                  <a:gd name="connsiteX39" fmla="*/ 389 w 10013"/>
                  <a:gd name="connsiteY39" fmla="*/ 9639 h 10000"/>
                  <a:gd name="connsiteX40" fmla="*/ 139 w 10013"/>
                  <a:gd name="connsiteY40" fmla="*/ 9458 h 10000"/>
                  <a:gd name="connsiteX41" fmla="*/ 0 w 10013"/>
                  <a:gd name="connsiteY41" fmla="*/ 9233 h 10000"/>
                  <a:gd name="connsiteX42" fmla="*/ 0 w 10013"/>
                  <a:gd name="connsiteY42" fmla="*/ 8962 h 10000"/>
                  <a:gd name="connsiteX43" fmla="*/ 111 w 10013"/>
                  <a:gd name="connsiteY43" fmla="*/ 8713 h 10000"/>
                  <a:gd name="connsiteX44" fmla="*/ 5444 w 10013"/>
                  <a:gd name="connsiteY44" fmla="*/ 2122 h 10000"/>
                  <a:gd name="connsiteX45" fmla="*/ 6111 w 10013"/>
                  <a:gd name="connsiteY45" fmla="*/ 1264 h 10000"/>
                  <a:gd name="connsiteX46" fmla="*/ 4694 w 10013"/>
                  <a:gd name="connsiteY46" fmla="*/ 1874 h 10000"/>
                  <a:gd name="connsiteX47" fmla="*/ 3254 w 10013"/>
                  <a:gd name="connsiteY47" fmla="*/ 3668 h 10000"/>
                  <a:gd name="connsiteX48" fmla="*/ 2299 w 10013"/>
                  <a:gd name="connsiteY48" fmla="*/ 3319 h 10000"/>
                  <a:gd name="connsiteX49" fmla="*/ 3750 w 10013"/>
                  <a:gd name="connsiteY49" fmla="*/ 1242 h 10000"/>
                  <a:gd name="connsiteX50" fmla="*/ 3862 w 10013"/>
                  <a:gd name="connsiteY50" fmla="*/ 1151 h 10000"/>
                  <a:gd name="connsiteX51" fmla="*/ 3972 w 10013"/>
                  <a:gd name="connsiteY51" fmla="*/ 1084 h 10000"/>
                  <a:gd name="connsiteX52" fmla="*/ 4082 w 10013"/>
                  <a:gd name="connsiteY52" fmla="*/ 1016 h 10000"/>
                  <a:gd name="connsiteX53" fmla="*/ 6444 w 10013"/>
                  <a:gd name="connsiteY53" fmla="*/ 23 h 10000"/>
                  <a:gd name="connsiteX54" fmla="*/ 6750 w 10013"/>
                  <a:gd name="connsiteY54" fmla="*/ 0 h 10000"/>
                  <a:gd name="connsiteX0" fmla="*/ 6750 w 10021"/>
                  <a:gd name="connsiteY0" fmla="*/ 0 h 10000"/>
                  <a:gd name="connsiteX1" fmla="*/ 7084 w 10021"/>
                  <a:gd name="connsiteY1" fmla="*/ 90 h 10000"/>
                  <a:gd name="connsiteX2" fmla="*/ 7084 w 10021"/>
                  <a:gd name="connsiteY2" fmla="*/ 90 h 10000"/>
                  <a:gd name="connsiteX3" fmla="*/ 7971 w 10021"/>
                  <a:gd name="connsiteY3" fmla="*/ 542 h 10000"/>
                  <a:gd name="connsiteX4" fmla="*/ 8611 w 10021"/>
                  <a:gd name="connsiteY4" fmla="*/ 903 h 10000"/>
                  <a:gd name="connsiteX5" fmla="*/ 8999 w 10021"/>
                  <a:gd name="connsiteY5" fmla="*/ 1129 h 10000"/>
                  <a:gd name="connsiteX6" fmla="*/ 9054 w 10021"/>
                  <a:gd name="connsiteY6" fmla="*/ 1174 h 10000"/>
                  <a:gd name="connsiteX7" fmla="*/ 9139 w 10021"/>
                  <a:gd name="connsiteY7" fmla="*/ 1264 h 10000"/>
                  <a:gd name="connsiteX8" fmla="*/ 9139 w 10021"/>
                  <a:gd name="connsiteY8" fmla="*/ 1354 h 10000"/>
                  <a:gd name="connsiteX9" fmla="*/ 9166 w 10021"/>
                  <a:gd name="connsiteY9" fmla="*/ 1445 h 10000"/>
                  <a:gd name="connsiteX10" fmla="*/ 9054 w 10021"/>
                  <a:gd name="connsiteY10" fmla="*/ 3183 h 10000"/>
                  <a:gd name="connsiteX11" fmla="*/ 10000 w 10021"/>
                  <a:gd name="connsiteY11" fmla="*/ 4718 h 10000"/>
                  <a:gd name="connsiteX12" fmla="*/ 8943 w 10021"/>
                  <a:gd name="connsiteY12" fmla="*/ 5169 h 10000"/>
                  <a:gd name="connsiteX13" fmla="*/ 7971 w 10021"/>
                  <a:gd name="connsiteY13" fmla="*/ 3612 h 10000"/>
                  <a:gd name="connsiteX14" fmla="*/ 7944 w 10021"/>
                  <a:gd name="connsiteY14" fmla="*/ 3589 h 10000"/>
                  <a:gd name="connsiteX15" fmla="*/ 7916 w 10021"/>
                  <a:gd name="connsiteY15" fmla="*/ 3499 h 10000"/>
                  <a:gd name="connsiteX16" fmla="*/ 7859 w 10021"/>
                  <a:gd name="connsiteY16" fmla="*/ 3409 h 10000"/>
                  <a:gd name="connsiteX17" fmla="*/ 7832 w 10021"/>
                  <a:gd name="connsiteY17" fmla="*/ 3273 h 10000"/>
                  <a:gd name="connsiteX18" fmla="*/ 7916 w 10021"/>
                  <a:gd name="connsiteY18" fmla="*/ 2302 h 10000"/>
                  <a:gd name="connsiteX19" fmla="*/ 6055 w 10021"/>
                  <a:gd name="connsiteY19" fmla="*/ 4628 h 10000"/>
                  <a:gd name="connsiteX20" fmla="*/ 7333 w 10021"/>
                  <a:gd name="connsiteY20" fmla="*/ 6682 h 10000"/>
                  <a:gd name="connsiteX21" fmla="*/ 7417 w 10021"/>
                  <a:gd name="connsiteY21" fmla="*/ 6817 h 10000"/>
                  <a:gd name="connsiteX22" fmla="*/ 7443 w 10021"/>
                  <a:gd name="connsiteY22" fmla="*/ 6930 h 10000"/>
                  <a:gd name="connsiteX23" fmla="*/ 7443 w 10021"/>
                  <a:gd name="connsiteY23" fmla="*/ 7088 h 10000"/>
                  <a:gd name="connsiteX24" fmla="*/ 7305 w 10021"/>
                  <a:gd name="connsiteY24" fmla="*/ 9368 h 10000"/>
                  <a:gd name="connsiteX25" fmla="*/ 7222 w 10021"/>
                  <a:gd name="connsiteY25" fmla="*/ 9616 h 10000"/>
                  <a:gd name="connsiteX26" fmla="*/ 7055 w 10021"/>
                  <a:gd name="connsiteY26" fmla="*/ 9819 h 10000"/>
                  <a:gd name="connsiteX27" fmla="*/ 6779 w 10021"/>
                  <a:gd name="connsiteY27" fmla="*/ 9932 h 10000"/>
                  <a:gd name="connsiteX28" fmla="*/ 6444 w 10021"/>
                  <a:gd name="connsiteY28" fmla="*/ 10000 h 10000"/>
                  <a:gd name="connsiteX29" fmla="*/ 6139 w 10021"/>
                  <a:gd name="connsiteY29" fmla="*/ 9910 h 10000"/>
                  <a:gd name="connsiteX30" fmla="*/ 5889 w 10021"/>
                  <a:gd name="connsiteY30" fmla="*/ 9752 h 10000"/>
                  <a:gd name="connsiteX31" fmla="*/ 5722 w 10021"/>
                  <a:gd name="connsiteY31" fmla="*/ 9549 h 10000"/>
                  <a:gd name="connsiteX32" fmla="*/ 5694 w 10021"/>
                  <a:gd name="connsiteY32" fmla="*/ 9300 h 10000"/>
                  <a:gd name="connsiteX33" fmla="*/ 5805 w 10021"/>
                  <a:gd name="connsiteY33" fmla="*/ 7201 h 10000"/>
                  <a:gd name="connsiteX34" fmla="*/ 4723 w 10021"/>
                  <a:gd name="connsiteY34" fmla="*/ 5440 h 10000"/>
                  <a:gd name="connsiteX35" fmla="*/ 1501 w 10021"/>
                  <a:gd name="connsiteY35" fmla="*/ 9458 h 10000"/>
                  <a:gd name="connsiteX36" fmla="*/ 1278 w 10021"/>
                  <a:gd name="connsiteY36" fmla="*/ 9639 h 10000"/>
                  <a:gd name="connsiteX37" fmla="*/ 972 w 10021"/>
                  <a:gd name="connsiteY37" fmla="*/ 9729 h 10000"/>
                  <a:gd name="connsiteX38" fmla="*/ 667 w 10021"/>
                  <a:gd name="connsiteY38" fmla="*/ 9752 h 10000"/>
                  <a:gd name="connsiteX39" fmla="*/ 389 w 10021"/>
                  <a:gd name="connsiteY39" fmla="*/ 9639 h 10000"/>
                  <a:gd name="connsiteX40" fmla="*/ 139 w 10021"/>
                  <a:gd name="connsiteY40" fmla="*/ 9458 h 10000"/>
                  <a:gd name="connsiteX41" fmla="*/ 0 w 10021"/>
                  <a:gd name="connsiteY41" fmla="*/ 9233 h 10000"/>
                  <a:gd name="connsiteX42" fmla="*/ 0 w 10021"/>
                  <a:gd name="connsiteY42" fmla="*/ 8962 h 10000"/>
                  <a:gd name="connsiteX43" fmla="*/ 111 w 10021"/>
                  <a:gd name="connsiteY43" fmla="*/ 8713 h 10000"/>
                  <a:gd name="connsiteX44" fmla="*/ 5444 w 10021"/>
                  <a:gd name="connsiteY44" fmla="*/ 2122 h 10000"/>
                  <a:gd name="connsiteX45" fmla="*/ 6111 w 10021"/>
                  <a:gd name="connsiteY45" fmla="*/ 1264 h 10000"/>
                  <a:gd name="connsiteX46" fmla="*/ 4694 w 10021"/>
                  <a:gd name="connsiteY46" fmla="*/ 1874 h 10000"/>
                  <a:gd name="connsiteX47" fmla="*/ 3254 w 10021"/>
                  <a:gd name="connsiteY47" fmla="*/ 3668 h 10000"/>
                  <a:gd name="connsiteX48" fmla="*/ 2299 w 10021"/>
                  <a:gd name="connsiteY48" fmla="*/ 3319 h 10000"/>
                  <a:gd name="connsiteX49" fmla="*/ 3750 w 10021"/>
                  <a:gd name="connsiteY49" fmla="*/ 1242 h 10000"/>
                  <a:gd name="connsiteX50" fmla="*/ 3862 w 10021"/>
                  <a:gd name="connsiteY50" fmla="*/ 1151 h 10000"/>
                  <a:gd name="connsiteX51" fmla="*/ 3972 w 10021"/>
                  <a:gd name="connsiteY51" fmla="*/ 1084 h 10000"/>
                  <a:gd name="connsiteX52" fmla="*/ 4082 w 10021"/>
                  <a:gd name="connsiteY52" fmla="*/ 1016 h 10000"/>
                  <a:gd name="connsiteX53" fmla="*/ 6444 w 10021"/>
                  <a:gd name="connsiteY53" fmla="*/ 23 h 10000"/>
                  <a:gd name="connsiteX54" fmla="*/ 6750 w 10021"/>
                  <a:gd name="connsiteY54" fmla="*/ 0 h 10000"/>
                  <a:gd name="connsiteX0" fmla="*/ 6750 w 10021"/>
                  <a:gd name="connsiteY0" fmla="*/ 0 h 10000"/>
                  <a:gd name="connsiteX1" fmla="*/ 7084 w 10021"/>
                  <a:gd name="connsiteY1" fmla="*/ 90 h 10000"/>
                  <a:gd name="connsiteX2" fmla="*/ 7084 w 10021"/>
                  <a:gd name="connsiteY2" fmla="*/ 90 h 10000"/>
                  <a:gd name="connsiteX3" fmla="*/ 7971 w 10021"/>
                  <a:gd name="connsiteY3" fmla="*/ 542 h 10000"/>
                  <a:gd name="connsiteX4" fmla="*/ 8611 w 10021"/>
                  <a:gd name="connsiteY4" fmla="*/ 903 h 10000"/>
                  <a:gd name="connsiteX5" fmla="*/ 8999 w 10021"/>
                  <a:gd name="connsiteY5" fmla="*/ 1129 h 10000"/>
                  <a:gd name="connsiteX6" fmla="*/ 9054 w 10021"/>
                  <a:gd name="connsiteY6" fmla="*/ 1174 h 10000"/>
                  <a:gd name="connsiteX7" fmla="*/ 9139 w 10021"/>
                  <a:gd name="connsiteY7" fmla="*/ 1264 h 10000"/>
                  <a:gd name="connsiteX8" fmla="*/ 9139 w 10021"/>
                  <a:gd name="connsiteY8" fmla="*/ 1354 h 10000"/>
                  <a:gd name="connsiteX9" fmla="*/ 9166 w 10021"/>
                  <a:gd name="connsiteY9" fmla="*/ 1445 h 10000"/>
                  <a:gd name="connsiteX10" fmla="*/ 9054 w 10021"/>
                  <a:gd name="connsiteY10" fmla="*/ 3183 h 10000"/>
                  <a:gd name="connsiteX11" fmla="*/ 10000 w 10021"/>
                  <a:gd name="connsiteY11" fmla="*/ 4718 h 10000"/>
                  <a:gd name="connsiteX12" fmla="*/ 8943 w 10021"/>
                  <a:gd name="connsiteY12" fmla="*/ 5169 h 10000"/>
                  <a:gd name="connsiteX13" fmla="*/ 7971 w 10021"/>
                  <a:gd name="connsiteY13" fmla="*/ 3612 h 10000"/>
                  <a:gd name="connsiteX14" fmla="*/ 7944 w 10021"/>
                  <a:gd name="connsiteY14" fmla="*/ 3589 h 10000"/>
                  <a:gd name="connsiteX15" fmla="*/ 7916 w 10021"/>
                  <a:gd name="connsiteY15" fmla="*/ 3499 h 10000"/>
                  <a:gd name="connsiteX16" fmla="*/ 7859 w 10021"/>
                  <a:gd name="connsiteY16" fmla="*/ 3409 h 10000"/>
                  <a:gd name="connsiteX17" fmla="*/ 7832 w 10021"/>
                  <a:gd name="connsiteY17" fmla="*/ 3273 h 10000"/>
                  <a:gd name="connsiteX18" fmla="*/ 7916 w 10021"/>
                  <a:gd name="connsiteY18" fmla="*/ 2302 h 10000"/>
                  <a:gd name="connsiteX19" fmla="*/ 6055 w 10021"/>
                  <a:gd name="connsiteY19" fmla="*/ 4628 h 10000"/>
                  <a:gd name="connsiteX20" fmla="*/ 7333 w 10021"/>
                  <a:gd name="connsiteY20" fmla="*/ 6682 h 10000"/>
                  <a:gd name="connsiteX21" fmla="*/ 7417 w 10021"/>
                  <a:gd name="connsiteY21" fmla="*/ 6817 h 10000"/>
                  <a:gd name="connsiteX22" fmla="*/ 7443 w 10021"/>
                  <a:gd name="connsiteY22" fmla="*/ 6930 h 10000"/>
                  <a:gd name="connsiteX23" fmla="*/ 7443 w 10021"/>
                  <a:gd name="connsiteY23" fmla="*/ 7088 h 10000"/>
                  <a:gd name="connsiteX24" fmla="*/ 7305 w 10021"/>
                  <a:gd name="connsiteY24" fmla="*/ 9368 h 10000"/>
                  <a:gd name="connsiteX25" fmla="*/ 7222 w 10021"/>
                  <a:gd name="connsiteY25" fmla="*/ 9616 h 10000"/>
                  <a:gd name="connsiteX26" fmla="*/ 7055 w 10021"/>
                  <a:gd name="connsiteY26" fmla="*/ 9819 h 10000"/>
                  <a:gd name="connsiteX27" fmla="*/ 6779 w 10021"/>
                  <a:gd name="connsiteY27" fmla="*/ 9932 h 10000"/>
                  <a:gd name="connsiteX28" fmla="*/ 6444 w 10021"/>
                  <a:gd name="connsiteY28" fmla="*/ 10000 h 10000"/>
                  <a:gd name="connsiteX29" fmla="*/ 6139 w 10021"/>
                  <a:gd name="connsiteY29" fmla="*/ 9910 h 10000"/>
                  <a:gd name="connsiteX30" fmla="*/ 5889 w 10021"/>
                  <a:gd name="connsiteY30" fmla="*/ 9752 h 10000"/>
                  <a:gd name="connsiteX31" fmla="*/ 5694 w 10021"/>
                  <a:gd name="connsiteY31" fmla="*/ 9300 h 10000"/>
                  <a:gd name="connsiteX32" fmla="*/ 5805 w 10021"/>
                  <a:gd name="connsiteY32" fmla="*/ 7201 h 10000"/>
                  <a:gd name="connsiteX33" fmla="*/ 4723 w 10021"/>
                  <a:gd name="connsiteY33" fmla="*/ 5440 h 10000"/>
                  <a:gd name="connsiteX34" fmla="*/ 1501 w 10021"/>
                  <a:gd name="connsiteY34" fmla="*/ 9458 h 10000"/>
                  <a:gd name="connsiteX35" fmla="*/ 1278 w 10021"/>
                  <a:gd name="connsiteY35" fmla="*/ 9639 h 10000"/>
                  <a:gd name="connsiteX36" fmla="*/ 972 w 10021"/>
                  <a:gd name="connsiteY36" fmla="*/ 9729 h 10000"/>
                  <a:gd name="connsiteX37" fmla="*/ 667 w 10021"/>
                  <a:gd name="connsiteY37" fmla="*/ 9752 h 10000"/>
                  <a:gd name="connsiteX38" fmla="*/ 389 w 10021"/>
                  <a:gd name="connsiteY38" fmla="*/ 9639 h 10000"/>
                  <a:gd name="connsiteX39" fmla="*/ 139 w 10021"/>
                  <a:gd name="connsiteY39" fmla="*/ 9458 h 10000"/>
                  <a:gd name="connsiteX40" fmla="*/ 0 w 10021"/>
                  <a:gd name="connsiteY40" fmla="*/ 9233 h 10000"/>
                  <a:gd name="connsiteX41" fmla="*/ 0 w 10021"/>
                  <a:gd name="connsiteY41" fmla="*/ 8962 h 10000"/>
                  <a:gd name="connsiteX42" fmla="*/ 111 w 10021"/>
                  <a:gd name="connsiteY42" fmla="*/ 8713 h 10000"/>
                  <a:gd name="connsiteX43" fmla="*/ 5444 w 10021"/>
                  <a:gd name="connsiteY43" fmla="*/ 2122 h 10000"/>
                  <a:gd name="connsiteX44" fmla="*/ 6111 w 10021"/>
                  <a:gd name="connsiteY44" fmla="*/ 1264 h 10000"/>
                  <a:gd name="connsiteX45" fmla="*/ 4694 w 10021"/>
                  <a:gd name="connsiteY45" fmla="*/ 1874 h 10000"/>
                  <a:gd name="connsiteX46" fmla="*/ 3254 w 10021"/>
                  <a:gd name="connsiteY46" fmla="*/ 3668 h 10000"/>
                  <a:gd name="connsiteX47" fmla="*/ 2299 w 10021"/>
                  <a:gd name="connsiteY47" fmla="*/ 3319 h 10000"/>
                  <a:gd name="connsiteX48" fmla="*/ 3750 w 10021"/>
                  <a:gd name="connsiteY48" fmla="*/ 1242 h 10000"/>
                  <a:gd name="connsiteX49" fmla="*/ 3862 w 10021"/>
                  <a:gd name="connsiteY49" fmla="*/ 1151 h 10000"/>
                  <a:gd name="connsiteX50" fmla="*/ 3972 w 10021"/>
                  <a:gd name="connsiteY50" fmla="*/ 1084 h 10000"/>
                  <a:gd name="connsiteX51" fmla="*/ 4082 w 10021"/>
                  <a:gd name="connsiteY51" fmla="*/ 1016 h 10000"/>
                  <a:gd name="connsiteX52" fmla="*/ 6444 w 10021"/>
                  <a:gd name="connsiteY52" fmla="*/ 23 h 10000"/>
                  <a:gd name="connsiteX53" fmla="*/ 6750 w 10021"/>
                  <a:gd name="connsiteY53" fmla="*/ 0 h 10000"/>
                  <a:gd name="connsiteX0" fmla="*/ 6750 w 10021"/>
                  <a:gd name="connsiteY0" fmla="*/ 0 h 10000"/>
                  <a:gd name="connsiteX1" fmla="*/ 7084 w 10021"/>
                  <a:gd name="connsiteY1" fmla="*/ 90 h 10000"/>
                  <a:gd name="connsiteX2" fmla="*/ 7084 w 10021"/>
                  <a:gd name="connsiteY2" fmla="*/ 90 h 10000"/>
                  <a:gd name="connsiteX3" fmla="*/ 7971 w 10021"/>
                  <a:gd name="connsiteY3" fmla="*/ 542 h 10000"/>
                  <a:gd name="connsiteX4" fmla="*/ 8611 w 10021"/>
                  <a:gd name="connsiteY4" fmla="*/ 903 h 10000"/>
                  <a:gd name="connsiteX5" fmla="*/ 8999 w 10021"/>
                  <a:gd name="connsiteY5" fmla="*/ 1129 h 10000"/>
                  <a:gd name="connsiteX6" fmla="*/ 9054 w 10021"/>
                  <a:gd name="connsiteY6" fmla="*/ 1174 h 10000"/>
                  <a:gd name="connsiteX7" fmla="*/ 9139 w 10021"/>
                  <a:gd name="connsiteY7" fmla="*/ 1264 h 10000"/>
                  <a:gd name="connsiteX8" fmla="*/ 9139 w 10021"/>
                  <a:gd name="connsiteY8" fmla="*/ 1354 h 10000"/>
                  <a:gd name="connsiteX9" fmla="*/ 9166 w 10021"/>
                  <a:gd name="connsiteY9" fmla="*/ 1445 h 10000"/>
                  <a:gd name="connsiteX10" fmla="*/ 9054 w 10021"/>
                  <a:gd name="connsiteY10" fmla="*/ 3183 h 10000"/>
                  <a:gd name="connsiteX11" fmla="*/ 10000 w 10021"/>
                  <a:gd name="connsiteY11" fmla="*/ 4718 h 10000"/>
                  <a:gd name="connsiteX12" fmla="*/ 8943 w 10021"/>
                  <a:gd name="connsiteY12" fmla="*/ 5169 h 10000"/>
                  <a:gd name="connsiteX13" fmla="*/ 7971 w 10021"/>
                  <a:gd name="connsiteY13" fmla="*/ 3612 h 10000"/>
                  <a:gd name="connsiteX14" fmla="*/ 7944 w 10021"/>
                  <a:gd name="connsiteY14" fmla="*/ 3589 h 10000"/>
                  <a:gd name="connsiteX15" fmla="*/ 7916 w 10021"/>
                  <a:gd name="connsiteY15" fmla="*/ 3499 h 10000"/>
                  <a:gd name="connsiteX16" fmla="*/ 7859 w 10021"/>
                  <a:gd name="connsiteY16" fmla="*/ 3409 h 10000"/>
                  <a:gd name="connsiteX17" fmla="*/ 7832 w 10021"/>
                  <a:gd name="connsiteY17" fmla="*/ 3273 h 10000"/>
                  <a:gd name="connsiteX18" fmla="*/ 7916 w 10021"/>
                  <a:gd name="connsiteY18" fmla="*/ 2302 h 10000"/>
                  <a:gd name="connsiteX19" fmla="*/ 6055 w 10021"/>
                  <a:gd name="connsiteY19" fmla="*/ 4628 h 10000"/>
                  <a:gd name="connsiteX20" fmla="*/ 7333 w 10021"/>
                  <a:gd name="connsiteY20" fmla="*/ 6682 h 10000"/>
                  <a:gd name="connsiteX21" fmla="*/ 7417 w 10021"/>
                  <a:gd name="connsiteY21" fmla="*/ 6817 h 10000"/>
                  <a:gd name="connsiteX22" fmla="*/ 7443 w 10021"/>
                  <a:gd name="connsiteY22" fmla="*/ 6930 h 10000"/>
                  <a:gd name="connsiteX23" fmla="*/ 7443 w 10021"/>
                  <a:gd name="connsiteY23" fmla="*/ 7088 h 10000"/>
                  <a:gd name="connsiteX24" fmla="*/ 7305 w 10021"/>
                  <a:gd name="connsiteY24" fmla="*/ 9368 h 10000"/>
                  <a:gd name="connsiteX25" fmla="*/ 7222 w 10021"/>
                  <a:gd name="connsiteY25" fmla="*/ 9616 h 10000"/>
                  <a:gd name="connsiteX26" fmla="*/ 7055 w 10021"/>
                  <a:gd name="connsiteY26" fmla="*/ 9819 h 10000"/>
                  <a:gd name="connsiteX27" fmla="*/ 6779 w 10021"/>
                  <a:gd name="connsiteY27" fmla="*/ 9932 h 10000"/>
                  <a:gd name="connsiteX28" fmla="*/ 6444 w 10021"/>
                  <a:gd name="connsiteY28" fmla="*/ 10000 h 10000"/>
                  <a:gd name="connsiteX29" fmla="*/ 6139 w 10021"/>
                  <a:gd name="connsiteY29" fmla="*/ 9910 h 10000"/>
                  <a:gd name="connsiteX30" fmla="*/ 5694 w 10021"/>
                  <a:gd name="connsiteY30" fmla="*/ 9300 h 10000"/>
                  <a:gd name="connsiteX31" fmla="*/ 5805 w 10021"/>
                  <a:gd name="connsiteY31" fmla="*/ 7201 h 10000"/>
                  <a:gd name="connsiteX32" fmla="*/ 4723 w 10021"/>
                  <a:gd name="connsiteY32" fmla="*/ 5440 h 10000"/>
                  <a:gd name="connsiteX33" fmla="*/ 1501 w 10021"/>
                  <a:gd name="connsiteY33" fmla="*/ 9458 h 10000"/>
                  <a:gd name="connsiteX34" fmla="*/ 1278 w 10021"/>
                  <a:gd name="connsiteY34" fmla="*/ 9639 h 10000"/>
                  <a:gd name="connsiteX35" fmla="*/ 972 w 10021"/>
                  <a:gd name="connsiteY35" fmla="*/ 9729 h 10000"/>
                  <a:gd name="connsiteX36" fmla="*/ 667 w 10021"/>
                  <a:gd name="connsiteY36" fmla="*/ 9752 h 10000"/>
                  <a:gd name="connsiteX37" fmla="*/ 389 w 10021"/>
                  <a:gd name="connsiteY37" fmla="*/ 9639 h 10000"/>
                  <a:gd name="connsiteX38" fmla="*/ 139 w 10021"/>
                  <a:gd name="connsiteY38" fmla="*/ 9458 h 10000"/>
                  <a:gd name="connsiteX39" fmla="*/ 0 w 10021"/>
                  <a:gd name="connsiteY39" fmla="*/ 9233 h 10000"/>
                  <a:gd name="connsiteX40" fmla="*/ 0 w 10021"/>
                  <a:gd name="connsiteY40" fmla="*/ 8962 h 10000"/>
                  <a:gd name="connsiteX41" fmla="*/ 111 w 10021"/>
                  <a:gd name="connsiteY41" fmla="*/ 8713 h 10000"/>
                  <a:gd name="connsiteX42" fmla="*/ 5444 w 10021"/>
                  <a:gd name="connsiteY42" fmla="*/ 2122 h 10000"/>
                  <a:gd name="connsiteX43" fmla="*/ 6111 w 10021"/>
                  <a:gd name="connsiteY43" fmla="*/ 1264 h 10000"/>
                  <a:gd name="connsiteX44" fmla="*/ 4694 w 10021"/>
                  <a:gd name="connsiteY44" fmla="*/ 1874 h 10000"/>
                  <a:gd name="connsiteX45" fmla="*/ 3254 w 10021"/>
                  <a:gd name="connsiteY45" fmla="*/ 3668 h 10000"/>
                  <a:gd name="connsiteX46" fmla="*/ 2299 w 10021"/>
                  <a:gd name="connsiteY46" fmla="*/ 3319 h 10000"/>
                  <a:gd name="connsiteX47" fmla="*/ 3750 w 10021"/>
                  <a:gd name="connsiteY47" fmla="*/ 1242 h 10000"/>
                  <a:gd name="connsiteX48" fmla="*/ 3862 w 10021"/>
                  <a:gd name="connsiteY48" fmla="*/ 1151 h 10000"/>
                  <a:gd name="connsiteX49" fmla="*/ 3972 w 10021"/>
                  <a:gd name="connsiteY49" fmla="*/ 1084 h 10000"/>
                  <a:gd name="connsiteX50" fmla="*/ 4082 w 10021"/>
                  <a:gd name="connsiteY50" fmla="*/ 1016 h 10000"/>
                  <a:gd name="connsiteX51" fmla="*/ 6444 w 10021"/>
                  <a:gd name="connsiteY51" fmla="*/ 23 h 10000"/>
                  <a:gd name="connsiteX52" fmla="*/ 6750 w 10021"/>
                  <a:gd name="connsiteY52" fmla="*/ 0 h 10000"/>
                  <a:gd name="connsiteX0" fmla="*/ 6750 w 10021"/>
                  <a:gd name="connsiteY0" fmla="*/ 0 h 10000"/>
                  <a:gd name="connsiteX1" fmla="*/ 7084 w 10021"/>
                  <a:gd name="connsiteY1" fmla="*/ 90 h 10000"/>
                  <a:gd name="connsiteX2" fmla="*/ 7084 w 10021"/>
                  <a:gd name="connsiteY2" fmla="*/ 90 h 10000"/>
                  <a:gd name="connsiteX3" fmla="*/ 7971 w 10021"/>
                  <a:gd name="connsiteY3" fmla="*/ 542 h 10000"/>
                  <a:gd name="connsiteX4" fmla="*/ 8611 w 10021"/>
                  <a:gd name="connsiteY4" fmla="*/ 903 h 10000"/>
                  <a:gd name="connsiteX5" fmla="*/ 8999 w 10021"/>
                  <a:gd name="connsiteY5" fmla="*/ 1129 h 10000"/>
                  <a:gd name="connsiteX6" fmla="*/ 9054 w 10021"/>
                  <a:gd name="connsiteY6" fmla="*/ 1174 h 10000"/>
                  <a:gd name="connsiteX7" fmla="*/ 9139 w 10021"/>
                  <a:gd name="connsiteY7" fmla="*/ 1264 h 10000"/>
                  <a:gd name="connsiteX8" fmla="*/ 9139 w 10021"/>
                  <a:gd name="connsiteY8" fmla="*/ 1354 h 10000"/>
                  <a:gd name="connsiteX9" fmla="*/ 9166 w 10021"/>
                  <a:gd name="connsiteY9" fmla="*/ 1445 h 10000"/>
                  <a:gd name="connsiteX10" fmla="*/ 9054 w 10021"/>
                  <a:gd name="connsiteY10" fmla="*/ 3183 h 10000"/>
                  <a:gd name="connsiteX11" fmla="*/ 10000 w 10021"/>
                  <a:gd name="connsiteY11" fmla="*/ 4718 h 10000"/>
                  <a:gd name="connsiteX12" fmla="*/ 8943 w 10021"/>
                  <a:gd name="connsiteY12" fmla="*/ 5169 h 10000"/>
                  <a:gd name="connsiteX13" fmla="*/ 7971 w 10021"/>
                  <a:gd name="connsiteY13" fmla="*/ 3612 h 10000"/>
                  <a:gd name="connsiteX14" fmla="*/ 7944 w 10021"/>
                  <a:gd name="connsiteY14" fmla="*/ 3589 h 10000"/>
                  <a:gd name="connsiteX15" fmla="*/ 7916 w 10021"/>
                  <a:gd name="connsiteY15" fmla="*/ 3499 h 10000"/>
                  <a:gd name="connsiteX16" fmla="*/ 7859 w 10021"/>
                  <a:gd name="connsiteY16" fmla="*/ 3409 h 10000"/>
                  <a:gd name="connsiteX17" fmla="*/ 7832 w 10021"/>
                  <a:gd name="connsiteY17" fmla="*/ 3273 h 10000"/>
                  <a:gd name="connsiteX18" fmla="*/ 7916 w 10021"/>
                  <a:gd name="connsiteY18" fmla="*/ 2302 h 10000"/>
                  <a:gd name="connsiteX19" fmla="*/ 6055 w 10021"/>
                  <a:gd name="connsiteY19" fmla="*/ 4628 h 10000"/>
                  <a:gd name="connsiteX20" fmla="*/ 7333 w 10021"/>
                  <a:gd name="connsiteY20" fmla="*/ 6682 h 10000"/>
                  <a:gd name="connsiteX21" fmla="*/ 7417 w 10021"/>
                  <a:gd name="connsiteY21" fmla="*/ 6817 h 10000"/>
                  <a:gd name="connsiteX22" fmla="*/ 7443 w 10021"/>
                  <a:gd name="connsiteY22" fmla="*/ 6930 h 10000"/>
                  <a:gd name="connsiteX23" fmla="*/ 7443 w 10021"/>
                  <a:gd name="connsiteY23" fmla="*/ 7088 h 10000"/>
                  <a:gd name="connsiteX24" fmla="*/ 7305 w 10021"/>
                  <a:gd name="connsiteY24" fmla="*/ 9368 h 10000"/>
                  <a:gd name="connsiteX25" fmla="*/ 7222 w 10021"/>
                  <a:gd name="connsiteY25" fmla="*/ 9616 h 10000"/>
                  <a:gd name="connsiteX26" fmla="*/ 7055 w 10021"/>
                  <a:gd name="connsiteY26" fmla="*/ 9819 h 10000"/>
                  <a:gd name="connsiteX27" fmla="*/ 6779 w 10021"/>
                  <a:gd name="connsiteY27" fmla="*/ 9932 h 10000"/>
                  <a:gd name="connsiteX28" fmla="*/ 6444 w 10021"/>
                  <a:gd name="connsiteY28" fmla="*/ 10000 h 10000"/>
                  <a:gd name="connsiteX29" fmla="*/ 5694 w 10021"/>
                  <a:gd name="connsiteY29" fmla="*/ 9300 h 10000"/>
                  <a:gd name="connsiteX30" fmla="*/ 5805 w 10021"/>
                  <a:gd name="connsiteY30" fmla="*/ 7201 h 10000"/>
                  <a:gd name="connsiteX31" fmla="*/ 4723 w 10021"/>
                  <a:gd name="connsiteY31" fmla="*/ 5440 h 10000"/>
                  <a:gd name="connsiteX32" fmla="*/ 1501 w 10021"/>
                  <a:gd name="connsiteY32" fmla="*/ 9458 h 10000"/>
                  <a:gd name="connsiteX33" fmla="*/ 1278 w 10021"/>
                  <a:gd name="connsiteY33" fmla="*/ 9639 h 10000"/>
                  <a:gd name="connsiteX34" fmla="*/ 972 w 10021"/>
                  <a:gd name="connsiteY34" fmla="*/ 9729 h 10000"/>
                  <a:gd name="connsiteX35" fmla="*/ 667 w 10021"/>
                  <a:gd name="connsiteY35" fmla="*/ 9752 h 10000"/>
                  <a:gd name="connsiteX36" fmla="*/ 389 w 10021"/>
                  <a:gd name="connsiteY36" fmla="*/ 9639 h 10000"/>
                  <a:gd name="connsiteX37" fmla="*/ 139 w 10021"/>
                  <a:gd name="connsiteY37" fmla="*/ 9458 h 10000"/>
                  <a:gd name="connsiteX38" fmla="*/ 0 w 10021"/>
                  <a:gd name="connsiteY38" fmla="*/ 9233 h 10000"/>
                  <a:gd name="connsiteX39" fmla="*/ 0 w 10021"/>
                  <a:gd name="connsiteY39" fmla="*/ 8962 h 10000"/>
                  <a:gd name="connsiteX40" fmla="*/ 111 w 10021"/>
                  <a:gd name="connsiteY40" fmla="*/ 8713 h 10000"/>
                  <a:gd name="connsiteX41" fmla="*/ 5444 w 10021"/>
                  <a:gd name="connsiteY41" fmla="*/ 2122 h 10000"/>
                  <a:gd name="connsiteX42" fmla="*/ 6111 w 10021"/>
                  <a:gd name="connsiteY42" fmla="*/ 1264 h 10000"/>
                  <a:gd name="connsiteX43" fmla="*/ 4694 w 10021"/>
                  <a:gd name="connsiteY43" fmla="*/ 1874 h 10000"/>
                  <a:gd name="connsiteX44" fmla="*/ 3254 w 10021"/>
                  <a:gd name="connsiteY44" fmla="*/ 3668 h 10000"/>
                  <a:gd name="connsiteX45" fmla="*/ 2299 w 10021"/>
                  <a:gd name="connsiteY45" fmla="*/ 3319 h 10000"/>
                  <a:gd name="connsiteX46" fmla="*/ 3750 w 10021"/>
                  <a:gd name="connsiteY46" fmla="*/ 1242 h 10000"/>
                  <a:gd name="connsiteX47" fmla="*/ 3862 w 10021"/>
                  <a:gd name="connsiteY47" fmla="*/ 1151 h 10000"/>
                  <a:gd name="connsiteX48" fmla="*/ 3972 w 10021"/>
                  <a:gd name="connsiteY48" fmla="*/ 1084 h 10000"/>
                  <a:gd name="connsiteX49" fmla="*/ 4082 w 10021"/>
                  <a:gd name="connsiteY49" fmla="*/ 1016 h 10000"/>
                  <a:gd name="connsiteX50" fmla="*/ 6444 w 10021"/>
                  <a:gd name="connsiteY50" fmla="*/ 23 h 10000"/>
                  <a:gd name="connsiteX51" fmla="*/ 6750 w 10021"/>
                  <a:gd name="connsiteY51" fmla="*/ 0 h 10000"/>
                  <a:gd name="connsiteX0" fmla="*/ 6750 w 10021"/>
                  <a:gd name="connsiteY0" fmla="*/ 0 h 9932"/>
                  <a:gd name="connsiteX1" fmla="*/ 7084 w 10021"/>
                  <a:gd name="connsiteY1" fmla="*/ 90 h 9932"/>
                  <a:gd name="connsiteX2" fmla="*/ 7084 w 10021"/>
                  <a:gd name="connsiteY2" fmla="*/ 90 h 9932"/>
                  <a:gd name="connsiteX3" fmla="*/ 7971 w 10021"/>
                  <a:gd name="connsiteY3" fmla="*/ 542 h 9932"/>
                  <a:gd name="connsiteX4" fmla="*/ 8611 w 10021"/>
                  <a:gd name="connsiteY4" fmla="*/ 903 h 9932"/>
                  <a:gd name="connsiteX5" fmla="*/ 8999 w 10021"/>
                  <a:gd name="connsiteY5" fmla="*/ 1129 h 9932"/>
                  <a:gd name="connsiteX6" fmla="*/ 9054 w 10021"/>
                  <a:gd name="connsiteY6" fmla="*/ 1174 h 9932"/>
                  <a:gd name="connsiteX7" fmla="*/ 9139 w 10021"/>
                  <a:gd name="connsiteY7" fmla="*/ 1264 h 9932"/>
                  <a:gd name="connsiteX8" fmla="*/ 9139 w 10021"/>
                  <a:gd name="connsiteY8" fmla="*/ 1354 h 9932"/>
                  <a:gd name="connsiteX9" fmla="*/ 9166 w 10021"/>
                  <a:gd name="connsiteY9" fmla="*/ 1445 h 9932"/>
                  <a:gd name="connsiteX10" fmla="*/ 9054 w 10021"/>
                  <a:gd name="connsiteY10" fmla="*/ 3183 h 9932"/>
                  <a:gd name="connsiteX11" fmla="*/ 10000 w 10021"/>
                  <a:gd name="connsiteY11" fmla="*/ 4718 h 9932"/>
                  <a:gd name="connsiteX12" fmla="*/ 8943 w 10021"/>
                  <a:gd name="connsiteY12" fmla="*/ 5169 h 9932"/>
                  <a:gd name="connsiteX13" fmla="*/ 7971 w 10021"/>
                  <a:gd name="connsiteY13" fmla="*/ 3612 h 9932"/>
                  <a:gd name="connsiteX14" fmla="*/ 7944 w 10021"/>
                  <a:gd name="connsiteY14" fmla="*/ 3589 h 9932"/>
                  <a:gd name="connsiteX15" fmla="*/ 7916 w 10021"/>
                  <a:gd name="connsiteY15" fmla="*/ 3499 h 9932"/>
                  <a:gd name="connsiteX16" fmla="*/ 7859 w 10021"/>
                  <a:gd name="connsiteY16" fmla="*/ 3409 h 9932"/>
                  <a:gd name="connsiteX17" fmla="*/ 7832 w 10021"/>
                  <a:gd name="connsiteY17" fmla="*/ 3273 h 9932"/>
                  <a:gd name="connsiteX18" fmla="*/ 7916 w 10021"/>
                  <a:gd name="connsiteY18" fmla="*/ 2302 h 9932"/>
                  <a:gd name="connsiteX19" fmla="*/ 6055 w 10021"/>
                  <a:gd name="connsiteY19" fmla="*/ 4628 h 9932"/>
                  <a:gd name="connsiteX20" fmla="*/ 7333 w 10021"/>
                  <a:gd name="connsiteY20" fmla="*/ 6682 h 9932"/>
                  <a:gd name="connsiteX21" fmla="*/ 7417 w 10021"/>
                  <a:gd name="connsiteY21" fmla="*/ 6817 h 9932"/>
                  <a:gd name="connsiteX22" fmla="*/ 7443 w 10021"/>
                  <a:gd name="connsiteY22" fmla="*/ 6930 h 9932"/>
                  <a:gd name="connsiteX23" fmla="*/ 7443 w 10021"/>
                  <a:gd name="connsiteY23" fmla="*/ 7088 h 9932"/>
                  <a:gd name="connsiteX24" fmla="*/ 7305 w 10021"/>
                  <a:gd name="connsiteY24" fmla="*/ 9368 h 9932"/>
                  <a:gd name="connsiteX25" fmla="*/ 7222 w 10021"/>
                  <a:gd name="connsiteY25" fmla="*/ 9616 h 9932"/>
                  <a:gd name="connsiteX26" fmla="*/ 7055 w 10021"/>
                  <a:gd name="connsiteY26" fmla="*/ 9819 h 9932"/>
                  <a:gd name="connsiteX27" fmla="*/ 6779 w 10021"/>
                  <a:gd name="connsiteY27" fmla="*/ 9932 h 9932"/>
                  <a:gd name="connsiteX28" fmla="*/ 5694 w 10021"/>
                  <a:gd name="connsiteY28" fmla="*/ 9300 h 9932"/>
                  <a:gd name="connsiteX29" fmla="*/ 5805 w 10021"/>
                  <a:gd name="connsiteY29" fmla="*/ 7201 h 9932"/>
                  <a:gd name="connsiteX30" fmla="*/ 4723 w 10021"/>
                  <a:gd name="connsiteY30" fmla="*/ 5440 h 9932"/>
                  <a:gd name="connsiteX31" fmla="*/ 1501 w 10021"/>
                  <a:gd name="connsiteY31" fmla="*/ 9458 h 9932"/>
                  <a:gd name="connsiteX32" fmla="*/ 1278 w 10021"/>
                  <a:gd name="connsiteY32" fmla="*/ 9639 h 9932"/>
                  <a:gd name="connsiteX33" fmla="*/ 972 w 10021"/>
                  <a:gd name="connsiteY33" fmla="*/ 9729 h 9932"/>
                  <a:gd name="connsiteX34" fmla="*/ 667 w 10021"/>
                  <a:gd name="connsiteY34" fmla="*/ 9752 h 9932"/>
                  <a:gd name="connsiteX35" fmla="*/ 389 w 10021"/>
                  <a:gd name="connsiteY35" fmla="*/ 9639 h 9932"/>
                  <a:gd name="connsiteX36" fmla="*/ 139 w 10021"/>
                  <a:gd name="connsiteY36" fmla="*/ 9458 h 9932"/>
                  <a:gd name="connsiteX37" fmla="*/ 0 w 10021"/>
                  <a:gd name="connsiteY37" fmla="*/ 9233 h 9932"/>
                  <a:gd name="connsiteX38" fmla="*/ 0 w 10021"/>
                  <a:gd name="connsiteY38" fmla="*/ 8962 h 9932"/>
                  <a:gd name="connsiteX39" fmla="*/ 111 w 10021"/>
                  <a:gd name="connsiteY39" fmla="*/ 8713 h 9932"/>
                  <a:gd name="connsiteX40" fmla="*/ 5444 w 10021"/>
                  <a:gd name="connsiteY40" fmla="*/ 2122 h 9932"/>
                  <a:gd name="connsiteX41" fmla="*/ 6111 w 10021"/>
                  <a:gd name="connsiteY41" fmla="*/ 1264 h 9932"/>
                  <a:gd name="connsiteX42" fmla="*/ 4694 w 10021"/>
                  <a:gd name="connsiteY42" fmla="*/ 1874 h 9932"/>
                  <a:gd name="connsiteX43" fmla="*/ 3254 w 10021"/>
                  <a:gd name="connsiteY43" fmla="*/ 3668 h 9932"/>
                  <a:gd name="connsiteX44" fmla="*/ 2299 w 10021"/>
                  <a:gd name="connsiteY44" fmla="*/ 3319 h 9932"/>
                  <a:gd name="connsiteX45" fmla="*/ 3750 w 10021"/>
                  <a:gd name="connsiteY45" fmla="*/ 1242 h 9932"/>
                  <a:gd name="connsiteX46" fmla="*/ 3862 w 10021"/>
                  <a:gd name="connsiteY46" fmla="*/ 1151 h 9932"/>
                  <a:gd name="connsiteX47" fmla="*/ 3972 w 10021"/>
                  <a:gd name="connsiteY47" fmla="*/ 1084 h 9932"/>
                  <a:gd name="connsiteX48" fmla="*/ 4082 w 10021"/>
                  <a:gd name="connsiteY48" fmla="*/ 1016 h 9932"/>
                  <a:gd name="connsiteX49" fmla="*/ 6444 w 10021"/>
                  <a:gd name="connsiteY49" fmla="*/ 23 h 9932"/>
                  <a:gd name="connsiteX50" fmla="*/ 6750 w 10021"/>
                  <a:gd name="connsiteY50" fmla="*/ 0 h 9932"/>
                  <a:gd name="connsiteX0" fmla="*/ 6736 w 10000"/>
                  <a:gd name="connsiteY0" fmla="*/ 0 h 9886"/>
                  <a:gd name="connsiteX1" fmla="*/ 7069 w 10000"/>
                  <a:gd name="connsiteY1" fmla="*/ 91 h 9886"/>
                  <a:gd name="connsiteX2" fmla="*/ 7069 w 10000"/>
                  <a:gd name="connsiteY2" fmla="*/ 91 h 9886"/>
                  <a:gd name="connsiteX3" fmla="*/ 7954 w 10000"/>
                  <a:gd name="connsiteY3" fmla="*/ 546 h 9886"/>
                  <a:gd name="connsiteX4" fmla="*/ 8593 w 10000"/>
                  <a:gd name="connsiteY4" fmla="*/ 909 h 9886"/>
                  <a:gd name="connsiteX5" fmla="*/ 8980 w 10000"/>
                  <a:gd name="connsiteY5" fmla="*/ 1137 h 9886"/>
                  <a:gd name="connsiteX6" fmla="*/ 9035 w 10000"/>
                  <a:gd name="connsiteY6" fmla="*/ 1182 h 9886"/>
                  <a:gd name="connsiteX7" fmla="*/ 9120 w 10000"/>
                  <a:gd name="connsiteY7" fmla="*/ 1273 h 9886"/>
                  <a:gd name="connsiteX8" fmla="*/ 9120 w 10000"/>
                  <a:gd name="connsiteY8" fmla="*/ 1363 h 9886"/>
                  <a:gd name="connsiteX9" fmla="*/ 9147 w 10000"/>
                  <a:gd name="connsiteY9" fmla="*/ 1455 h 9886"/>
                  <a:gd name="connsiteX10" fmla="*/ 9035 w 10000"/>
                  <a:gd name="connsiteY10" fmla="*/ 3205 h 9886"/>
                  <a:gd name="connsiteX11" fmla="*/ 9979 w 10000"/>
                  <a:gd name="connsiteY11" fmla="*/ 4750 h 9886"/>
                  <a:gd name="connsiteX12" fmla="*/ 8924 w 10000"/>
                  <a:gd name="connsiteY12" fmla="*/ 5204 h 9886"/>
                  <a:gd name="connsiteX13" fmla="*/ 7954 w 10000"/>
                  <a:gd name="connsiteY13" fmla="*/ 3637 h 9886"/>
                  <a:gd name="connsiteX14" fmla="*/ 7927 w 10000"/>
                  <a:gd name="connsiteY14" fmla="*/ 3614 h 9886"/>
                  <a:gd name="connsiteX15" fmla="*/ 7899 w 10000"/>
                  <a:gd name="connsiteY15" fmla="*/ 3523 h 9886"/>
                  <a:gd name="connsiteX16" fmla="*/ 7843 w 10000"/>
                  <a:gd name="connsiteY16" fmla="*/ 3432 h 9886"/>
                  <a:gd name="connsiteX17" fmla="*/ 7816 w 10000"/>
                  <a:gd name="connsiteY17" fmla="*/ 3295 h 9886"/>
                  <a:gd name="connsiteX18" fmla="*/ 7899 w 10000"/>
                  <a:gd name="connsiteY18" fmla="*/ 2318 h 9886"/>
                  <a:gd name="connsiteX19" fmla="*/ 6042 w 10000"/>
                  <a:gd name="connsiteY19" fmla="*/ 4660 h 9886"/>
                  <a:gd name="connsiteX20" fmla="*/ 7318 w 10000"/>
                  <a:gd name="connsiteY20" fmla="*/ 6728 h 9886"/>
                  <a:gd name="connsiteX21" fmla="*/ 7401 w 10000"/>
                  <a:gd name="connsiteY21" fmla="*/ 6864 h 9886"/>
                  <a:gd name="connsiteX22" fmla="*/ 7427 w 10000"/>
                  <a:gd name="connsiteY22" fmla="*/ 6977 h 9886"/>
                  <a:gd name="connsiteX23" fmla="*/ 7427 w 10000"/>
                  <a:gd name="connsiteY23" fmla="*/ 7137 h 9886"/>
                  <a:gd name="connsiteX24" fmla="*/ 7290 w 10000"/>
                  <a:gd name="connsiteY24" fmla="*/ 9432 h 9886"/>
                  <a:gd name="connsiteX25" fmla="*/ 7207 w 10000"/>
                  <a:gd name="connsiteY25" fmla="*/ 9682 h 9886"/>
                  <a:gd name="connsiteX26" fmla="*/ 7040 w 10000"/>
                  <a:gd name="connsiteY26" fmla="*/ 9886 h 9886"/>
                  <a:gd name="connsiteX27" fmla="*/ 5682 w 10000"/>
                  <a:gd name="connsiteY27" fmla="*/ 9364 h 9886"/>
                  <a:gd name="connsiteX28" fmla="*/ 5793 w 10000"/>
                  <a:gd name="connsiteY28" fmla="*/ 7250 h 9886"/>
                  <a:gd name="connsiteX29" fmla="*/ 4713 w 10000"/>
                  <a:gd name="connsiteY29" fmla="*/ 5477 h 9886"/>
                  <a:gd name="connsiteX30" fmla="*/ 1498 w 10000"/>
                  <a:gd name="connsiteY30" fmla="*/ 9523 h 9886"/>
                  <a:gd name="connsiteX31" fmla="*/ 1275 w 10000"/>
                  <a:gd name="connsiteY31" fmla="*/ 9705 h 9886"/>
                  <a:gd name="connsiteX32" fmla="*/ 970 w 10000"/>
                  <a:gd name="connsiteY32" fmla="*/ 9796 h 9886"/>
                  <a:gd name="connsiteX33" fmla="*/ 666 w 10000"/>
                  <a:gd name="connsiteY33" fmla="*/ 9819 h 9886"/>
                  <a:gd name="connsiteX34" fmla="*/ 388 w 10000"/>
                  <a:gd name="connsiteY34" fmla="*/ 9705 h 9886"/>
                  <a:gd name="connsiteX35" fmla="*/ 139 w 10000"/>
                  <a:gd name="connsiteY35" fmla="*/ 9523 h 9886"/>
                  <a:gd name="connsiteX36" fmla="*/ 0 w 10000"/>
                  <a:gd name="connsiteY36" fmla="*/ 9296 h 9886"/>
                  <a:gd name="connsiteX37" fmla="*/ 0 w 10000"/>
                  <a:gd name="connsiteY37" fmla="*/ 9023 h 9886"/>
                  <a:gd name="connsiteX38" fmla="*/ 111 w 10000"/>
                  <a:gd name="connsiteY38" fmla="*/ 8773 h 9886"/>
                  <a:gd name="connsiteX39" fmla="*/ 5433 w 10000"/>
                  <a:gd name="connsiteY39" fmla="*/ 2137 h 9886"/>
                  <a:gd name="connsiteX40" fmla="*/ 6098 w 10000"/>
                  <a:gd name="connsiteY40" fmla="*/ 1273 h 9886"/>
                  <a:gd name="connsiteX41" fmla="*/ 4684 w 10000"/>
                  <a:gd name="connsiteY41" fmla="*/ 1887 h 9886"/>
                  <a:gd name="connsiteX42" fmla="*/ 3247 w 10000"/>
                  <a:gd name="connsiteY42" fmla="*/ 3693 h 9886"/>
                  <a:gd name="connsiteX43" fmla="*/ 2294 w 10000"/>
                  <a:gd name="connsiteY43" fmla="*/ 3342 h 9886"/>
                  <a:gd name="connsiteX44" fmla="*/ 3742 w 10000"/>
                  <a:gd name="connsiteY44" fmla="*/ 1251 h 9886"/>
                  <a:gd name="connsiteX45" fmla="*/ 3854 w 10000"/>
                  <a:gd name="connsiteY45" fmla="*/ 1159 h 9886"/>
                  <a:gd name="connsiteX46" fmla="*/ 3964 w 10000"/>
                  <a:gd name="connsiteY46" fmla="*/ 1091 h 9886"/>
                  <a:gd name="connsiteX47" fmla="*/ 4073 w 10000"/>
                  <a:gd name="connsiteY47" fmla="*/ 1023 h 9886"/>
                  <a:gd name="connsiteX48" fmla="*/ 6430 w 10000"/>
                  <a:gd name="connsiteY48" fmla="*/ 23 h 9886"/>
                  <a:gd name="connsiteX49" fmla="*/ 6736 w 10000"/>
                  <a:gd name="connsiteY49" fmla="*/ 0 h 9886"/>
                  <a:gd name="connsiteX0" fmla="*/ 6736 w 10000"/>
                  <a:gd name="connsiteY0" fmla="*/ 0 h 9932"/>
                  <a:gd name="connsiteX1" fmla="*/ 7069 w 10000"/>
                  <a:gd name="connsiteY1" fmla="*/ 92 h 9932"/>
                  <a:gd name="connsiteX2" fmla="*/ 7069 w 10000"/>
                  <a:gd name="connsiteY2" fmla="*/ 92 h 9932"/>
                  <a:gd name="connsiteX3" fmla="*/ 7954 w 10000"/>
                  <a:gd name="connsiteY3" fmla="*/ 552 h 9932"/>
                  <a:gd name="connsiteX4" fmla="*/ 8593 w 10000"/>
                  <a:gd name="connsiteY4" fmla="*/ 919 h 9932"/>
                  <a:gd name="connsiteX5" fmla="*/ 8980 w 10000"/>
                  <a:gd name="connsiteY5" fmla="*/ 1150 h 9932"/>
                  <a:gd name="connsiteX6" fmla="*/ 9035 w 10000"/>
                  <a:gd name="connsiteY6" fmla="*/ 1196 h 9932"/>
                  <a:gd name="connsiteX7" fmla="*/ 9120 w 10000"/>
                  <a:gd name="connsiteY7" fmla="*/ 1288 h 9932"/>
                  <a:gd name="connsiteX8" fmla="*/ 9120 w 10000"/>
                  <a:gd name="connsiteY8" fmla="*/ 1379 h 9932"/>
                  <a:gd name="connsiteX9" fmla="*/ 9147 w 10000"/>
                  <a:gd name="connsiteY9" fmla="*/ 1472 h 9932"/>
                  <a:gd name="connsiteX10" fmla="*/ 9035 w 10000"/>
                  <a:gd name="connsiteY10" fmla="*/ 3242 h 9932"/>
                  <a:gd name="connsiteX11" fmla="*/ 9979 w 10000"/>
                  <a:gd name="connsiteY11" fmla="*/ 4805 h 9932"/>
                  <a:gd name="connsiteX12" fmla="*/ 8924 w 10000"/>
                  <a:gd name="connsiteY12" fmla="*/ 5264 h 9932"/>
                  <a:gd name="connsiteX13" fmla="*/ 7954 w 10000"/>
                  <a:gd name="connsiteY13" fmla="*/ 3679 h 9932"/>
                  <a:gd name="connsiteX14" fmla="*/ 7927 w 10000"/>
                  <a:gd name="connsiteY14" fmla="*/ 3656 h 9932"/>
                  <a:gd name="connsiteX15" fmla="*/ 7899 w 10000"/>
                  <a:gd name="connsiteY15" fmla="*/ 3564 h 9932"/>
                  <a:gd name="connsiteX16" fmla="*/ 7843 w 10000"/>
                  <a:gd name="connsiteY16" fmla="*/ 3472 h 9932"/>
                  <a:gd name="connsiteX17" fmla="*/ 7816 w 10000"/>
                  <a:gd name="connsiteY17" fmla="*/ 3333 h 9932"/>
                  <a:gd name="connsiteX18" fmla="*/ 7899 w 10000"/>
                  <a:gd name="connsiteY18" fmla="*/ 2345 h 9932"/>
                  <a:gd name="connsiteX19" fmla="*/ 6042 w 10000"/>
                  <a:gd name="connsiteY19" fmla="*/ 4714 h 9932"/>
                  <a:gd name="connsiteX20" fmla="*/ 7318 w 10000"/>
                  <a:gd name="connsiteY20" fmla="*/ 6806 h 9932"/>
                  <a:gd name="connsiteX21" fmla="*/ 7401 w 10000"/>
                  <a:gd name="connsiteY21" fmla="*/ 6943 h 9932"/>
                  <a:gd name="connsiteX22" fmla="*/ 7427 w 10000"/>
                  <a:gd name="connsiteY22" fmla="*/ 7057 h 9932"/>
                  <a:gd name="connsiteX23" fmla="*/ 7427 w 10000"/>
                  <a:gd name="connsiteY23" fmla="*/ 7219 h 9932"/>
                  <a:gd name="connsiteX24" fmla="*/ 7290 w 10000"/>
                  <a:gd name="connsiteY24" fmla="*/ 9541 h 9932"/>
                  <a:gd name="connsiteX25" fmla="*/ 7207 w 10000"/>
                  <a:gd name="connsiteY25" fmla="*/ 9794 h 9932"/>
                  <a:gd name="connsiteX26" fmla="*/ 5682 w 10000"/>
                  <a:gd name="connsiteY26" fmla="*/ 9472 h 9932"/>
                  <a:gd name="connsiteX27" fmla="*/ 5793 w 10000"/>
                  <a:gd name="connsiteY27" fmla="*/ 7334 h 9932"/>
                  <a:gd name="connsiteX28" fmla="*/ 4713 w 10000"/>
                  <a:gd name="connsiteY28" fmla="*/ 5540 h 9932"/>
                  <a:gd name="connsiteX29" fmla="*/ 1498 w 10000"/>
                  <a:gd name="connsiteY29" fmla="*/ 9633 h 9932"/>
                  <a:gd name="connsiteX30" fmla="*/ 1275 w 10000"/>
                  <a:gd name="connsiteY30" fmla="*/ 9817 h 9932"/>
                  <a:gd name="connsiteX31" fmla="*/ 970 w 10000"/>
                  <a:gd name="connsiteY31" fmla="*/ 9909 h 9932"/>
                  <a:gd name="connsiteX32" fmla="*/ 666 w 10000"/>
                  <a:gd name="connsiteY32" fmla="*/ 9932 h 9932"/>
                  <a:gd name="connsiteX33" fmla="*/ 388 w 10000"/>
                  <a:gd name="connsiteY33" fmla="*/ 9817 h 9932"/>
                  <a:gd name="connsiteX34" fmla="*/ 139 w 10000"/>
                  <a:gd name="connsiteY34" fmla="*/ 9633 h 9932"/>
                  <a:gd name="connsiteX35" fmla="*/ 0 w 10000"/>
                  <a:gd name="connsiteY35" fmla="*/ 9403 h 9932"/>
                  <a:gd name="connsiteX36" fmla="*/ 0 w 10000"/>
                  <a:gd name="connsiteY36" fmla="*/ 9127 h 9932"/>
                  <a:gd name="connsiteX37" fmla="*/ 111 w 10000"/>
                  <a:gd name="connsiteY37" fmla="*/ 8874 h 9932"/>
                  <a:gd name="connsiteX38" fmla="*/ 5433 w 10000"/>
                  <a:gd name="connsiteY38" fmla="*/ 2162 h 9932"/>
                  <a:gd name="connsiteX39" fmla="*/ 6098 w 10000"/>
                  <a:gd name="connsiteY39" fmla="*/ 1288 h 9932"/>
                  <a:gd name="connsiteX40" fmla="*/ 4684 w 10000"/>
                  <a:gd name="connsiteY40" fmla="*/ 1909 h 9932"/>
                  <a:gd name="connsiteX41" fmla="*/ 3247 w 10000"/>
                  <a:gd name="connsiteY41" fmla="*/ 3736 h 9932"/>
                  <a:gd name="connsiteX42" fmla="*/ 2294 w 10000"/>
                  <a:gd name="connsiteY42" fmla="*/ 3381 h 9932"/>
                  <a:gd name="connsiteX43" fmla="*/ 3742 w 10000"/>
                  <a:gd name="connsiteY43" fmla="*/ 1265 h 9932"/>
                  <a:gd name="connsiteX44" fmla="*/ 3854 w 10000"/>
                  <a:gd name="connsiteY44" fmla="*/ 1172 h 9932"/>
                  <a:gd name="connsiteX45" fmla="*/ 3964 w 10000"/>
                  <a:gd name="connsiteY45" fmla="*/ 1104 h 9932"/>
                  <a:gd name="connsiteX46" fmla="*/ 4073 w 10000"/>
                  <a:gd name="connsiteY46" fmla="*/ 1035 h 9932"/>
                  <a:gd name="connsiteX47" fmla="*/ 6430 w 10000"/>
                  <a:gd name="connsiteY47" fmla="*/ 23 h 9932"/>
                  <a:gd name="connsiteX48" fmla="*/ 6736 w 10000"/>
                  <a:gd name="connsiteY48" fmla="*/ 0 h 9932"/>
                  <a:gd name="connsiteX0" fmla="*/ 6736 w 10000"/>
                  <a:gd name="connsiteY0" fmla="*/ 0 h 10000"/>
                  <a:gd name="connsiteX1" fmla="*/ 7069 w 10000"/>
                  <a:gd name="connsiteY1" fmla="*/ 93 h 10000"/>
                  <a:gd name="connsiteX2" fmla="*/ 7069 w 10000"/>
                  <a:gd name="connsiteY2" fmla="*/ 93 h 10000"/>
                  <a:gd name="connsiteX3" fmla="*/ 7954 w 10000"/>
                  <a:gd name="connsiteY3" fmla="*/ 556 h 10000"/>
                  <a:gd name="connsiteX4" fmla="*/ 8593 w 10000"/>
                  <a:gd name="connsiteY4" fmla="*/ 925 h 10000"/>
                  <a:gd name="connsiteX5" fmla="*/ 8980 w 10000"/>
                  <a:gd name="connsiteY5" fmla="*/ 1158 h 10000"/>
                  <a:gd name="connsiteX6" fmla="*/ 9035 w 10000"/>
                  <a:gd name="connsiteY6" fmla="*/ 1204 h 10000"/>
                  <a:gd name="connsiteX7" fmla="*/ 9120 w 10000"/>
                  <a:gd name="connsiteY7" fmla="*/ 1297 h 10000"/>
                  <a:gd name="connsiteX8" fmla="*/ 9120 w 10000"/>
                  <a:gd name="connsiteY8" fmla="*/ 1388 h 10000"/>
                  <a:gd name="connsiteX9" fmla="*/ 9147 w 10000"/>
                  <a:gd name="connsiteY9" fmla="*/ 1482 h 10000"/>
                  <a:gd name="connsiteX10" fmla="*/ 9035 w 10000"/>
                  <a:gd name="connsiteY10" fmla="*/ 3264 h 10000"/>
                  <a:gd name="connsiteX11" fmla="*/ 9979 w 10000"/>
                  <a:gd name="connsiteY11" fmla="*/ 4838 h 10000"/>
                  <a:gd name="connsiteX12" fmla="*/ 8924 w 10000"/>
                  <a:gd name="connsiteY12" fmla="*/ 5300 h 10000"/>
                  <a:gd name="connsiteX13" fmla="*/ 7954 w 10000"/>
                  <a:gd name="connsiteY13" fmla="*/ 3704 h 10000"/>
                  <a:gd name="connsiteX14" fmla="*/ 7927 w 10000"/>
                  <a:gd name="connsiteY14" fmla="*/ 3681 h 10000"/>
                  <a:gd name="connsiteX15" fmla="*/ 7899 w 10000"/>
                  <a:gd name="connsiteY15" fmla="*/ 3588 h 10000"/>
                  <a:gd name="connsiteX16" fmla="*/ 7843 w 10000"/>
                  <a:gd name="connsiteY16" fmla="*/ 3496 h 10000"/>
                  <a:gd name="connsiteX17" fmla="*/ 7816 w 10000"/>
                  <a:gd name="connsiteY17" fmla="*/ 3356 h 10000"/>
                  <a:gd name="connsiteX18" fmla="*/ 7899 w 10000"/>
                  <a:gd name="connsiteY18" fmla="*/ 2361 h 10000"/>
                  <a:gd name="connsiteX19" fmla="*/ 6042 w 10000"/>
                  <a:gd name="connsiteY19" fmla="*/ 4746 h 10000"/>
                  <a:gd name="connsiteX20" fmla="*/ 7318 w 10000"/>
                  <a:gd name="connsiteY20" fmla="*/ 6853 h 10000"/>
                  <a:gd name="connsiteX21" fmla="*/ 7401 w 10000"/>
                  <a:gd name="connsiteY21" fmla="*/ 6991 h 10000"/>
                  <a:gd name="connsiteX22" fmla="*/ 7427 w 10000"/>
                  <a:gd name="connsiteY22" fmla="*/ 7105 h 10000"/>
                  <a:gd name="connsiteX23" fmla="*/ 7427 w 10000"/>
                  <a:gd name="connsiteY23" fmla="*/ 7268 h 10000"/>
                  <a:gd name="connsiteX24" fmla="*/ 7290 w 10000"/>
                  <a:gd name="connsiteY24" fmla="*/ 9606 h 10000"/>
                  <a:gd name="connsiteX25" fmla="*/ 5682 w 10000"/>
                  <a:gd name="connsiteY25" fmla="*/ 9537 h 10000"/>
                  <a:gd name="connsiteX26" fmla="*/ 5793 w 10000"/>
                  <a:gd name="connsiteY26" fmla="*/ 7384 h 10000"/>
                  <a:gd name="connsiteX27" fmla="*/ 4713 w 10000"/>
                  <a:gd name="connsiteY27" fmla="*/ 5578 h 10000"/>
                  <a:gd name="connsiteX28" fmla="*/ 1498 w 10000"/>
                  <a:gd name="connsiteY28" fmla="*/ 9699 h 10000"/>
                  <a:gd name="connsiteX29" fmla="*/ 1275 w 10000"/>
                  <a:gd name="connsiteY29" fmla="*/ 9884 h 10000"/>
                  <a:gd name="connsiteX30" fmla="*/ 970 w 10000"/>
                  <a:gd name="connsiteY30" fmla="*/ 9977 h 10000"/>
                  <a:gd name="connsiteX31" fmla="*/ 666 w 10000"/>
                  <a:gd name="connsiteY31" fmla="*/ 10000 h 10000"/>
                  <a:gd name="connsiteX32" fmla="*/ 388 w 10000"/>
                  <a:gd name="connsiteY32" fmla="*/ 9884 h 10000"/>
                  <a:gd name="connsiteX33" fmla="*/ 139 w 10000"/>
                  <a:gd name="connsiteY33" fmla="*/ 9699 h 10000"/>
                  <a:gd name="connsiteX34" fmla="*/ 0 w 10000"/>
                  <a:gd name="connsiteY34" fmla="*/ 9467 h 10000"/>
                  <a:gd name="connsiteX35" fmla="*/ 0 w 10000"/>
                  <a:gd name="connsiteY35" fmla="*/ 9189 h 10000"/>
                  <a:gd name="connsiteX36" fmla="*/ 111 w 10000"/>
                  <a:gd name="connsiteY36" fmla="*/ 8935 h 10000"/>
                  <a:gd name="connsiteX37" fmla="*/ 5433 w 10000"/>
                  <a:gd name="connsiteY37" fmla="*/ 2177 h 10000"/>
                  <a:gd name="connsiteX38" fmla="*/ 6098 w 10000"/>
                  <a:gd name="connsiteY38" fmla="*/ 1297 h 10000"/>
                  <a:gd name="connsiteX39" fmla="*/ 4684 w 10000"/>
                  <a:gd name="connsiteY39" fmla="*/ 1922 h 10000"/>
                  <a:gd name="connsiteX40" fmla="*/ 3247 w 10000"/>
                  <a:gd name="connsiteY40" fmla="*/ 3762 h 10000"/>
                  <a:gd name="connsiteX41" fmla="*/ 2294 w 10000"/>
                  <a:gd name="connsiteY41" fmla="*/ 3404 h 10000"/>
                  <a:gd name="connsiteX42" fmla="*/ 3742 w 10000"/>
                  <a:gd name="connsiteY42" fmla="*/ 1274 h 10000"/>
                  <a:gd name="connsiteX43" fmla="*/ 3854 w 10000"/>
                  <a:gd name="connsiteY43" fmla="*/ 1180 h 10000"/>
                  <a:gd name="connsiteX44" fmla="*/ 3964 w 10000"/>
                  <a:gd name="connsiteY44" fmla="*/ 1112 h 10000"/>
                  <a:gd name="connsiteX45" fmla="*/ 4073 w 10000"/>
                  <a:gd name="connsiteY45" fmla="*/ 1042 h 10000"/>
                  <a:gd name="connsiteX46" fmla="*/ 6430 w 10000"/>
                  <a:gd name="connsiteY46" fmla="*/ 23 h 10000"/>
                  <a:gd name="connsiteX47" fmla="*/ 6736 w 10000"/>
                  <a:gd name="connsiteY47" fmla="*/ 0 h 10000"/>
                  <a:gd name="connsiteX0" fmla="*/ 6736 w 10000"/>
                  <a:gd name="connsiteY0" fmla="*/ 0 h 10033"/>
                  <a:gd name="connsiteX1" fmla="*/ 7069 w 10000"/>
                  <a:gd name="connsiteY1" fmla="*/ 93 h 10033"/>
                  <a:gd name="connsiteX2" fmla="*/ 7069 w 10000"/>
                  <a:gd name="connsiteY2" fmla="*/ 93 h 10033"/>
                  <a:gd name="connsiteX3" fmla="*/ 7954 w 10000"/>
                  <a:gd name="connsiteY3" fmla="*/ 556 h 10033"/>
                  <a:gd name="connsiteX4" fmla="*/ 8593 w 10000"/>
                  <a:gd name="connsiteY4" fmla="*/ 925 h 10033"/>
                  <a:gd name="connsiteX5" fmla="*/ 8980 w 10000"/>
                  <a:gd name="connsiteY5" fmla="*/ 1158 h 10033"/>
                  <a:gd name="connsiteX6" fmla="*/ 9035 w 10000"/>
                  <a:gd name="connsiteY6" fmla="*/ 1204 h 10033"/>
                  <a:gd name="connsiteX7" fmla="*/ 9120 w 10000"/>
                  <a:gd name="connsiteY7" fmla="*/ 1297 h 10033"/>
                  <a:gd name="connsiteX8" fmla="*/ 9120 w 10000"/>
                  <a:gd name="connsiteY8" fmla="*/ 1388 h 10033"/>
                  <a:gd name="connsiteX9" fmla="*/ 9147 w 10000"/>
                  <a:gd name="connsiteY9" fmla="*/ 1482 h 10033"/>
                  <a:gd name="connsiteX10" fmla="*/ 9035 w 10000"/>
                  <a:gd name="connsiteY10" fmla="*/ 3264 h 10033"/>
                  <a:gd name="connsiteX11" fmla="*/ 9979 w 10000"/>
                  <a:gd name="connsiteY11" fmla="*/ 4838 h 10033"/>
                  <a:gd name="connsiteX12" fmla="*/ 8924 w 10000"/>
                  <a:gd name="connsiteY12" fmla="*/ 5300 h 10033"/>
                  <a:gd name="connsiteX13" fmla="*/ 7954 w 10000"/>
                  <a:gd name="connsiteY13" fmla="*/ 3704 h 10033"/>
                  <a:gd name="connsiteX14" fmla="*/ 7927 w 10000"/>
                  <a:gd name="connsiteY14" fmla="*/ 3681 h 10033"/>
                  <a:gd name="connsiteX15" fmla="*/ 7899 w 10000"/>
                  <a:gd name="connsiteY15" fmla="*/ 3588 h 10033"/>
                  <a:gd name="connsiteX16" fmla="*/ 7843 w 10000"/>
                  <a:gd name="connsiteY16" fmla="*/ 3496 h 10033"/>
                  <a:gd name="connsiteX17" fmla="*/ 7816 w 10000"/>
                  <a:gd name="connsiteY17" fmla="*/ 3356 h 10033"/>
                  <a:gd name="connsiteX18" fmla="*/ 7899 w 10000"/>
                  <a:gd name="connsiteY18" fmla="*/ 2361 h 10033"/>
                  <a:gd name="connsiteX19" fmla="*/ 6042 w 10000"/>
                  <a:gd name="connsiteY19" fmla="*/ 4746 h 10033"/>
                  <a:gd name="connsiteX20" fmla="*/ 7318 w 10000"/>
                  <a:gd name="connsiteY20" fmla="*/ 6853 h 10033"/>
                  <a:gd name="connsiteX21" fmla="*/ 7401 w 10000"/>
                  <a:gd name="connsiteY21" fmla="*/ 6991 h 10033"/>
                  <a:gd name="connsiteX22" fmla="*/ 7427 w 10000"/>
                  <a:gd name="connsiteY22" fmla="*/ 7105 h 10033"/>
                  <a:gd name="connsiteX23" fmla="*/ 7427 w 10000"/>
                  <a:gd name="connsiteY23" fmla="*/ 7268 h 10033"/>
                  <a:gd name="connsiteX24" fmla="*/ 7290 w 10000"/>
                  <a:gd name="connsiteY24" fmla="*/ 9606 h 10033"/>
                  <a:gd name="connsiteX25" fmla="*/ 5682 w 10000"/>
                  <a:gd name="connsiteY25" fmla="*/ 9537 h 10033"/>
                  <a:gd name="connsiteX26" fmla="*/ 5793 w 10000"/>
                  <a:gd name="connsiteY26" fmla="*/ 7384 h 10033"/>
                  <a:gd name="connsiteX27" fmla="*/ 4713 w 10000"/>
                  <a:gd name="connsiteY27" fmla="*/ 5578 h 10033"/>
                  <a:gd name="connsiteX28" fmla="*/ 1498 w 10000"/>
                  <a:gd name="connsiteY28" fmla="*/ 9699 h 10033"/>
                  <a:gd name="connsiteX29" fmla="*/ 1275 w 10000"/>
                  <a:gd name="connsiteY29" fmla="*/ 9884 h 10033"/>
                  <a:gd name="connsiteX30" fmla="*/ 970 w 10000"/>
                  <a:gd name="connsiteY30" fmla="*/ 9977 h 10033"/>
                  <a:gd name="connsiteX31" fmla="*/ 666 w 10000"/>
                  <a:gd name="connsiteY31" fmla="*/ 10000 h 10033"/>
                  <a:gd name="connsiteX32" fmla="*/ 388 w 10000"/>
                  <a:gd name="connsiteY32" fmla="*/ 9884 h 10033"/>
                  <a:gd name="connsiteX33" fmla="*/ 139 w 10000"/>
                  <a:gd name="connsiteY33" fmla="*/ 9699 h 10033"/>
                  <a:gd name="connsiteX34" fmla="*/ 0 w 10000"/>
                  <a:gd name="connsiteY34" fmla="*/ 9467 h 10033"/>
                  <a:gd name="connsiteX35" fmla="*/ 0 w 10000"/>
                  <a:gd name="connsiteY35" fmla="*/ 9189 h 10033"/>
                  <a:gd name="connsiteX36" fmla="*/ 111 w 10000"/>
                  <a:gd name="connsiteY36" fmla="*/ 8935 h 10033"/>
                  <a:gd name="connsiteX37" fmla="*/ 5433 w 10000"/>
                  <a:gd name="connsiteY37" fmla="*/ 2177 h 10033"/>
                  <a:gd name="connsiteX38" fmla="*/ 6098 w 10000"/>
                  <a:gd name="connsiteY38" fmla="*/ 1297 h 10033"/>
                  <a:gd name="connsiteX39" fmla="*/ 4684 w 10000"/>
                  <a:gd name="connsiteY39" fmla="*/ 1922 h 10033"/>
                  <a:gd name="connsiteX40" fmla="*/ 3247 w 10000"/>
                  <a:gd name="connsiteY40" fmla="*/ 3762 h 10033"/>
                  <a:gd name="connsiteX41" fmla="*/ 2294 w 10000"/>
                  <a:gd name="connsiteY41" fmla="*/ 3404 h 10033"/>
                  <a:gd name="connsiteX42" fmla="*/ 3742 w 10000"/>
                  <a:gd name="connsiteY42" fmla="*/ 1274 h 10033"/>
                  <a:gd name="connsiteX43" fmla="*/ 3854 w 10000"/>
                  <a:gd name="connsiteY43" fmla="*/ 1180 h 10033"/>
                  <a:gd name="connsiteX44" fmla="*/ 3964 w 10000"/>
                  <a:gd name="connsiteY44" fmla="*/ 1112 h 10033"/>
                  <a:gd name="connsiteX45" fmla="*/ 4073 w 10000"/>
                  <a:gd name="connsiteY45" fmla="*/ 1042 h 10033"/>
                  <a:gd name="connsiteX46" fmla="*/ 6430 w 10000"/>
                  <a:gd name="connsiteY46" fmla="*/ 23 h 10033"/>
                  <a:gd name="connsiteX47" fmla="*/ 6736 w 10000"/>
                  <a:gd name="connsiteY47" fmla="*/ 0 h 10033"/>
                  <a:gd name="connsiteX0" fmla="*/ 6736 w 10000"/>
                  <a:gd name="connsiteY0" fmla="*/ 0 h 10155"/>
                  <a:gd name="connsiteX1" fmla="*/ 7069 w 10000"/>
                  <a:gd name="connsiteY1" fmla="*/ 93 h 10155"/>
                  <a:gd name="connsiteX2" fmla="*/ 7069 w 10000"/>
                  <a:gd name="connsiteY2" fmla="*/ 93 h 10155"/>
                  <a:gd name="connsiteX3" fmla="*/ 7954 w 10000"/>
                  <a:gd name="connsiteY3" fmla="*/ 556 h 10155"/>
                  <a:gd name="connsiteX4" fmla="*/ 8593 w 10000"/>
                  <a:gd name="connsiteY4" fmla="*/ 925 h 10155"/>
                  <a:gd name="connsiteX5" fmla="*/ 8980 w 10000"/>
                  <a:gd name="connsiteY5" fmla="*/ 1158 h 10155"/>
                  <a:gd name="connsiteX6" fmla="*/ 9035 w 10000"/>
                  <a:gd name="connsiteY6" fmla="*/ 1204 h 10155"/>
                  <a:gd name="connsiteX7" fmla="*/ 9120 w 10000"/>
                  <a:gd name="connsiteY7" fmla="*/ 1297 h 10155"/>
                  <a:gd name="connsiteX8" fmla="*/ 9120 w 10000"/>
                  <a:gd name="connsiteY8" fmla="*/ 1388 h 10155"/>
                  <a:gd name="connsiteX9" fmla="*/ 9147 w 10000"/>
                  <a:gd name="connsiteY9" fmla="*/ 1482 h 10155"/>
                  <a:gd name="connsiteX10" fmla="*/ 9035 w 10000"/>
                  <a:gd name="connsiteY10" fmla="*/ 3264 h 10155"/>
                  <a:gd name="connsiteX11" fmla="*/ 9979 w 10000"/>
                  <a:gd name="connsiteY11" fmla="*/ 4838 h 10155"/>
                  <a:gd name="connsiteX12" fmla="*/ 8924 w 10000"/>
                  <a:gd name="connsiteY12" fmla="*/ 5300 h 10155"/>
                  <a:gd name="connsiteX13" fmla="*/ 7954 w 10000"/>
                  <a:gd name="connsiteY13" fmla="*/ 3704 h 10155"/>
                  <a:gd name="connsiteX14" fmla="*/ 7927 w 10000"/>
                  <a:gd name="connsiteY14" fmla="*/ 3681 h 10155"/>
                  <a:gd name="connsiteX15" fmla="*/ 7899 w 10000"/>
                  <a:gd name="connsiteY15" fmla="*/ 3588 h 10155"/>
                  <a:gd name="connsiteX16" fmla="*/ 7843 w 10000"/>
                  <a:gd name="connsiteY16" fmla="*/ 3496 h 10155"/>
                  <a:gd name="connsiteX17" fmla="*/ 7816 w 10000"/>
                  <a:gd name="connsiteY17" fmla="*/ 3356 h 10155"/>
                  <a:gd name="connsiteX18" fmla="*/ 7899 w 10000"/>
                  <a:gd name="connsiteY18" fmla="*/ 2361 h 10155"/>
                  <a:gd name="connsiteX19" fmla="*/ 6042 w 10000"/>
                  <a:gd name="connsiteY19" fmla="*/ 4746 h 10155"/>
                  <a:gd name="connsiteX20" fmla="*/ 7318 w 10000"/>
                  <a:gd name="connsiteY20" fmla="*/ 6853 h 10155"/>
                  <a:gd name="connsiteX21" fmla="*/ 7401 w 10000"/>
                  <a:gd name="connsiteY21" fmla="*/ 6991 h 10155"/>
                  <a:gd name="connsiteX22" fmla="*/ 7427 w 10000"/>
                  <a:gd name="connsiteY22" fmla="*/ 7105 h 10155"/>
                  <a:gd name="connsiteX23" fmla="*/ 7427 w 10000"/>
                  <a:gd name="connsiteY23" fmla="*/ 7268 h 10155"/>
                  <a:gd name="connsiteX24" fmla="*/ 7290 w 10000"/>
                  <a:gd name="connsiteY24" fmla="*/ 9606 h 10155"/>
                  <a:gd name="connsiteX25" fmla="*/ 5682 w 10000"/>
                  <a:gd name="connsiteY25" fmla="*/ 9537 h 10155"/>
                  <a:gd name="connsiteX26" fmla="*/ 5793 w 10000"/>
                  <a:gd name="connsiteY26" fmla="*/ 7384 h 10155"/>
                  <a:gd name="connsiteX27" fmla="*/ 4713 w 10000"/>
                  <a:gd name="connsiteY27" fmla="*/ 5578 h 10155"/>
                  <a:gd name="connsiteX28" fmla="*/ 1498 w 10000"/>
                  <a:gd name="connsiteY28" fmla="*/ 9699 h 10155"/>
                  <a:gd name="connsiteX29" fmla="*/ 1275 w 10000"/>
                  <a:gd name="connsiteY29" fmla="*/ 9884 h 10155"/>
                  <a:gd name="connsiteX30" fmla="*/ 970 w 10000"/>
                  <a:gd name="connsiteY30" fmla="*/ 9977 h 10155"/>
                  <a:gd name="connsiteX31" fmla="*/ 666 w 10000"/>
                  <a:gd name="connsiteY31" fmla="*/ 10000 h 10155"/>
                  <a:gd name="connsiteX32" fmla="*/ 388 w 10000"/>
                  <a:gd name="connsiteY32" fmla="*/ 9884 h 10155"/>
                  <a:gd name="connsiteX33" fmla="*/ 139 w 10000"/>
                  <a:gd name="connsiteY33" fmla="*/ 9699 h 10155"/>
                  <a:gd name="connsiteX34" fmla="*/ 0 w 10000"/>
                  <a:gd name="connsiteY34" fmla="*/ 9467 h 10155"/>
                  <a:gd name="connsiteX35" fmla="*/ 0 w 10000"/>
                  <a:gd name="connsiteY35" fmla="*/ 9189 h 10155"/>
                  <a:gd name="connsiteX36" fmla="*/ 111 w 10000"/>
                  <a:gd name="connsiteY36" fmla="*/ 8935 h 10155"/>
                  <a:gd name="connsiteX37" fmla="*/ 5433 w 10000"/>
                  <a:gd name="connsiteY37" fmla="*/ 2177 h 10155"/>
                  <a:gd name="connsiteX38" fmla="*/ 6098 w 10000"/>
                  <a:gd name="connsiteY38" fmla="*/ 1297 h 10155"/>
                  <a:gd name="connsiteX39" fmla="*/ 4684 w 10000"/>
                  <a:gd name="connsiteY39" fmla="*/ 1922 h 10155"/>
                  <a:gd name="connsiteX40" fmla="*/ 3247 w 10000"/>
                  <a:gd name="connsiteY40" fmla="*/ 3762 h 10155"/>
                  <a:gd name="connsiteX41" fmla="*/ 2294 w 10000"/>
                  <a:gd name="connsiteY41" fmla="*/ 3404 h 10155"/>
                  <a:gd name="connsiteX42" fmla="*/ 3742 w 10000"/>
                  <a:gd name="connsiteY42" fmla="*/ 1274 h 10155"/>
                  <a:gd name="connsiteX43" fmla="*/ 3854 w 10000"/>
                  <a:gd name="connsiteY43" fmla="*/ 1180 h 10155"/>
                  <a:gd name="connsiteX44" fmla="*/ 3964 w 10000"/>
                  <a:gd name="connsiteY44" fmla="*/ 1112 h 10155"/>
                  <a:gd name="connsiteX45" fmla="*/ 4073 w 10000"/>
                  <a:gd name="connsiteY45" fmla="*/ 1042 h 10155"/>
                  <a:gd name="connsiteX46" fmla="*/ 6430 w 10000"/>
                  <a:gd name="connsiteY46" fmla="*/ 23 h 10155"/>
                  <a:gd name="connsiteX47" fmla="*/ 6736 w 10000"/>
                  <a:gd name="connsiteY47" fmla="*/ 0 h 10155"/>
                  <a:gd name="connsiteX0" fmla="*/ 6736 w 10000"/>
                  <a:gd name="connsiteY0" fmla="*/ 0 h 10259"/>
                  <a:gd name="connsiteX1" fmla="*/ 7069 w 10000"/>
                  <a:gd name="connsiteY1" fmla="*/ 93 h 10259"/>
                  <a:gd name="connsiteX2" fmla="*/ 7069 w 10000"/>
                  <a:gd name="connsiteY2" fmla="*/ 93 h 10259"/>
                  <a:gd name="connsiteX3" fmla="*/ 7954 w 10000"/>
                  <a:gd name="connsiteY3" fmla="*/ 556 h 10259"/>
                  <a:gd name="connsiteX4" fmla="*/ 8593 w 10000"/>
                  <a:gd name="connsiteY4" fmla="*/ 925 h 10259"/>
                  <a:gd name="connsiteX5" fmla="*/ 8980 w 10000"/>
                  <a:gd name="connsiteY5" fmla="*/ 1158 h 10259"/>
                  <a:gd name="connsiteX6" fmla="*/ 9035 w 10000"/>
                  <a:gd name="connsiteY6" fmla="*/ 1204 h 10259"/>
                  <a:gd name="connsiteX7" fmla="*/ 9120 w 10000"/>
                  <a:gd name="connsiteY7" fmla="*/ 1297 h 10259"/>
                  <a:gd name="connsiteX8" fmla="*/ 9120 w 10000"/>
                  <a:gd name="connsiteY8" fmla="*/ 1388 h 10259"/>
                  <a:gd name="connsiteX9" fmla="*/ 9147 w 10000"/>
                  <a:gd name="connsiteY9" fmla="*/ 1482 h 10259"/>
                  <a:gd name="connsiteX10" fmla="*/ 9035 w 10000"/>
                  <a:gd name="connsiteY10" fmla="*/ 3264 h 10259"/>
                  <a:gd name="connsiteX11" fmla="*/ 9979 w 10000"/>
                  <a:gd name="connsiteY11" fmla="*/ 4838 h 10259"/>
                  <a:gd name="connsiteX12" fmla="*/ 8924 w 10000"/>
                  <a:gd name="connsiteY12" fmla="*/ 5300 h 10259"/>
                  <a:gd name="connsiteX13" fmla="*/ 7954 w 10000"/>
                  <a:gd name="connsiteY13" fmla="*/ 3704 h 10259"/>
                  <a:gd name="connsiteX14" fmla="*/ 7927 w 10000"/>
                  <a:gd name="connsiteY14" fmla="*/ 3681 h 10259"/>
                  <a:gd name="connsiteX15" fmla="*/ 7899 w 10000"/>
                  <a:gd name="connsiteY15" fmla="*/ 3588 h 10259"/>
                  <a:gd name="connsiteX16" fmla="*/ 7843 w 10000"/>
                  <a:gd name="connsiteY16" fmla="*/ 3496 h 10259"/>
                  <a:gd name="connsiteX17" fmla="*/ 7816 w 10000"/>
                  <a:gd name="connsiteY17" fmla="*/ 3356 h 10259"/>
                  <a:gd name="connsiteX18" fmla="*/ 7899 w 10000"/>
                  <a:gd name="connsiteY18" fmla="*/ 2361 h 10259"/>
                  <a:gd name="connsiteX19" fmla="*/ 6042 w 10000"/>
                  <a:gd name="connsiteY19" fmla="*/ 4746 h 10259"/>
                  <a:gd name="connsiteX20" fmla="*/ 7318 w 10000"/>
                  <a:gd name="connsiteY20" fmla="*/ 6853 h 10259"/>
                  <a:gd name="connsiteX21" fmla="*/ 7401 w 10000"/>
                  <a:gd name="connsiteY21" fmla="*/ 6991 h 10259"/>
                  <a:gd name="connsiteX22" fmla="*/ 7427 w 10000"/>
                  <a:gd name="connsiteY22" fmla="*/ 7105 h 10259"/>
                  <a:gd name="connsiteX23" fmla="*/ 7427 w 10000"/>
                  <a:gd name="connsiteY23" fmla="*/ 7268 h 10259"/>
                  <a:gd name="connsiteX24" fmla="*/ 7290 w 10000"/>
                  <a:gd name="connsiteY24" fmla="*/ 9606 h 10259"/>
                  <a:gd name="connsiteX25" fmla="*/ 5682 w 10000"/>
                  <a:gd name="connsiteY25" fmla="*/ 9537 h 10259"/>
                  <a:gd name="connsiteX26" fmla="*/ 5793 w 10000"/>
                  <a:gd name="connsiteY26" fmla="*/ 7384 h 10259"/>
                  <a:gd name="connsiteX27" fmla="*/ 4713 w 10000"/>
                  <a:gd name="connsiteY27" fmla="*/ 5578 h 10259"/>
                  <a:gd name="connsiteX28" fmla="*/ 1498 w 10000"/>
                  <a:gd name="connsiteY28" fmla="*/ 9699 h 10259"/>
                  <a:gd name="connsiteX29" fmla="*/ 1275 w 10000"/>
                  <a:gd name="connsiteY29" fmla="*/ 9884 h 10259"/>
                  <a:gd name="connsiteX30" fmla="*/ 970 w 10000"/>
                  <a:gd name="connsiteY30" fmla="*/ 9977 h 10259"/>
                  <a:gd name="connsiteX31" fmla="*/ 666 w 10000"/>
                  <a:gd name="connsiteY31" fmla="*/ 10000 h 10259"/>
                  <a:gd name="connsiteX32" fmla="*/ 388 w 10000"/>
                  <a:gd name="connsiteY32" fmla="*/ 9884 h 10259"/>
                  <a:gd name="connsiteX33" fmla="*/ 139 w 10000"/>
                  <a:gd name="connsiteY33" fmla="*/ 9699 h 10259"/>
                  <a:gd name="connsiteX34" fmla="*/ 0 w 10000"/>
                  <a:gd name="connsiteY34" fmla="*/ 9467 h 10259"/>
                  <a:gd name="connsiteX35" fmla="*/ 0 w 10000"/>
                  <a:gd name="connsiteY35" fmla="*/ 9189 h 10259"/>
                  <a:gd name="connsiteX36" fmla="*/ 111 w 10000"/>
                  <a:gd name="connsiteY36" fmla="*/ 8935 h 10259"/>
                  <a:gd name="connsiteX37" fmla="*/ 5433 w 10000"/>
                  <a:gd name="connsiteY37" fmla="*/ 2177 h 10259"/>
                  <a:gd name="connsiteX38" fmla="*/ 6098 w 10000"/>
                  <a:gd name="connsiteY38" fmla="*/ 1297 h 10259"/>
                  <a:gd name="connsiteX39" fmla="*/ 4684 w 10000"/>
                  <a:gd name="connsiteY39" fmla="*/ 1922 h 10259"/>
                  <a:gd name="connsiteX40" fmla="*/ 3247 w 10000"/>
                  <a:gd name="connsiteY40" fmla="*/ 3762 h 10259"/>
                  <a:gd name="connsiteX41" fmla="*/ 2294 w 10000"/>
                  <a:gd name="connsiteY41" fmla="*/ 3404 h 10259"/>
                  <a:gd name="connsiteX42" fmla="*/ 3742 w 10000"/>
                  <a:gd name="connsiteY42" fmla="*/ 1274 h 10259"/>
                  <a:gd name="connsiteX43" fmla="*/ 3854 w 10000"/>
                  <a:gd name="connsiteY43" fmla="*/ 1180 h 10259"/>
                  <a:gd name="connsiteX44" fmla="*/ 3964 w 10000"/>
                  <a:gd name="connsiteY44" fmla="*/ 1112 h 10259"/>
                  <a:gd name="connsiteX45" fmla="*/ 4073 w 10000"/>
                  <a:gd name="connsiteY45" fmla="*/ 1042 h 10259"/>
                  <a:gd name="connsiteX46" fmla="*/ 6430 w 10000"/>
                  <a:gd name="connsiteY46" fmla="*/ 23 h 10259"/>
                  <a:gd name="connsiteX47" fmla="*/ 6736 w 10000"/>
                  <a:gd name="connsiteY47" fmla="*/ 0 h 10259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970 w 10000"/>
                  <a:gd name="connsiteY30" fmla="*/ 9977 h 10273"/>
                  <a:gd name="connsiteX31" fmla="*/ 666 w 10000"/>
                  <a:gd name="connsiteY31" fmla="*/ 10000 h 10273"/>
                  <a:gd name="connsiteX32" fmla="*/ 388 w 10000"/>
                  <a:gd name="connsiteY32" fmla="*/ 9884 h 10273"/>
                  <a:gd name="connsiteX33" fmla="*/ 139 w 10000"/>
                  <a:gd name="connsiteY33" fmla="*/ 9699 h 10273"/>
                  <a:gd name="connsiteX34" fmla="*/ 0 w 10000"/>
                  <a:gd name="connsiteY34" fmla="*/ 9467 h 10273"/>
                  <a:gd name="connsiteX35" fmla="*/ 0 w 10000"/>
                  <a:gd name="connsiteY35" fmla="*/ 9189 h 10273"/>
                  <a:gd name="connsiteX36" fmla="*/ 111 w 10000"/>
                  <a:gd name="connsiteY36" fmla="*/ 8935 h 10273"/>
                  <a:gd name="connsiteX37" fmla="*/ 5433 w 10000"/>
                  <a:gd name="connsiteY37" fmla="*/ 2177 h 10273"/>
                  <a:gd name="connsiteX38" fmla="*/ 6098 w 10000"/>
                  <a:gd name="connsiteY38" fmla="*/ 1297 h 10273"/>
                  <a:gd name="connsiteX39" fmla="*/ 4684 w 10000"/>
                  <a:gd name="connsiteY39" fmla="*/ 1922 h 10273"/>
                  <a:gd name="connsiteX40" fmla="*/ 3247 w 10000"/>
                  <a:gd name="connsiteY40" fmla="*/ 3762 h 10273"/>
                  <a:gd name="connsiteX41" fmla="*/ 2294 w 10000"/>
                  <a:gd name="connsiteY41" fmla="*/ 3404 h 10273"/>
                  <a:gd name="connsiteX42" fmla="*/ 3742 w 10000"/>
                  <a:gd name="connsiteY42" fmla="*/ 1274 h 10273"/>
                  <a:gd name="connsiteX43" fmla="*/ 3854 w 10000"/>
                  <a:gd name="connsiteY43" fmla="*/ 1180 h 10273"/>
                  <a:gd name="connsiteX44" fmla="*/ 3964 w 10000"/>
                  <a:gd name="connsiteY44" fmla="*/ 1112 h 10273"/>
                  <a:gd name="connsiteX45" fmla="*/ 4073 w 10000"/>
                  <a:gd name="connsiteY45" fmla="*/ 1042 h 10273"/>
                  <a:gd name="connsiteX46" fmla="*/ 6430 w 10000"/>
                  <a:gd name="connsiteY46" fmla="*/ 23 h 10273"/>
                  <a:gd name="connsiteX47" fmla="*/ 6736 w 10000"/>
                  <a:gd name="connsiteY47" fmla="*/ 0 h 10273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970 w 10000"/>
                  <a:gd name="connsiteY30" fmla="*/ 9977 h 10273"/>
                  <a:gd name="connsiteX31" fmla="*/ 666 w 10000"/>
                  <a:gd name="connsiteY31" fmla="*/ 10000 h 10273"/>
                  <a:gd name="connsiteX32" fmla="*/ 388 w 10000"/>
                  <a:gd name="connsiteY32" fmla="*/ 9884 h 10273"/>
                  <a:gd name="connsiteX33" fmla="*/ 0 w 10000"/>
                  <a:gd name="connsiteY33" fmla="*/ 9467 h 10273"/>
                  <a:gd name="connsiteX34" fmla="*/ 0 w 10000"/>
                  <a:gd name="connsiteY34" fmla="*/ 9189 h 10273"/>
                  <a:gd name="connsiteX35" fmla="*/ 111 w 10000"/>
                  <a:gd name="connsiteY35" fmla="*/ 8935 h 10273"/>
                  <a:gd name="connsiteX36" fmla="*/ 5433 w 10000"/>
                  <a:gd name="connsiteY36" fmla="*/ 2177 h 10273"/>
                  <a:gd name="connsiteX37" fmla="*/ 6098 w 10000"/>
                  <a:gd name="connsiteY37" fmla="*/ 1297 h 10273"/>
                  <a:gd name="connsiteX38" fmla="*/ 4684 w 10000"/>
                  <a:gd name="connsiteY38" fmla="*/ 1922 h 10273"/>
                  <a:gd name="connsiteX39" fmla="*/ 3247 w 10000"/>
                  <a:gd name="connsiteY39" fmla="*/ 3762 h 10273"/>
                  <a:gd name="connsiteX40" fmla="*/ 2294 w 10000"/>
                  <a:gd name="connsiteY40" fmla="*/ 3404 h 10273"/>
                  <a:gd name="connsiteX41" fmla="*/ 3742 w 10000"/>
                  <a:gd name="connsiteY41" fmla="*/ 1274 h 10273"/>
                  <a:gd name="connsiteX42" fmla="*/ 3854 w 10000"/>
                  <a:gd name="connsiteY42" fmla="*/ 1180 h 10273"/>
                  <a:gd name="connsiteX43" fmla="*/ 3964 w 10000"/>
                  <a:gd name="connsiteY43" fmla="*/ 1112 h 10273"/>
                  <a:gd name="connsiteX44" fmla="*/ 4073 w 10000"/>
                  <a:gd name="connsiteY44" fmla="*/ 1042 h 10273"/>
                  <a:gd name="connsiteX45" fmla="*/ 6430 w 10000"/>
                  <a:gd name="connsiteY45" fmla="*/ 23 h 10273"/>
                  <a:gd name="connsiteX46" fmla="*/ 6736 w 10000"/>
                  <a:gd name="connsiteY46" fmla="*/ 0 h 10273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970 w 10000"/>
                  <a:gd name="connsiteY30" fmla="*/ 9977 h 10273"/>
                  <a:gd name="connsiteX31" fmla="*/ 666 w 10000"/>
                  <a:gd name="connsiteY31" fmla="*/ 10000 h 10273"/>
                  <a:gd name="connsiteX32" fmla="*/ 0 w 10000"/>
                  <a:gd name="connsiteY32" fmla="*/ 9467 h 10273"/>
                  <a:gd name="connsiteX33" fmla="*/ 0 w 10000"/>
                  <a:gd name="connsiteY33" fmla="*/ 9189 h 10273"/>
                  <a:gd name="connsiteX34" fmla="*/ 111 w 10000"/>
                  <a:gd name="connsiteY34" fmla="*/ 8935 h 10273"/>
                  <a:gd name="connsiteX35" fmla="*/ 5433 w 10000"/>
                  <a:gd name="connsiteY35" fmla="*/ 2177 h 10273"/>
                  <a:gd name="connsiteX36" fmla="*/ 6098 w 10000"/>
                  <a:gd name="connsiteY36" fmla="*/ 1297 h 10273"/>
                  <a:gd name="connsiteX37" fmla="*/ 4684 w 10000"/>
                  <a:gd name="connsiteY37" fmla="*/ 1922 h 10273"/>
                  <a:gd name="connsiteX38" fmla="*/ 3247 w 10000"/>
                  <a:gd name="connsiteY38" fmla="*/ 3762 h 10273"/>
                  <a:gd name="connsiteX39" fmla="*/ 2294 w 10000"/>
                  <a:gd name="connsiteY39" fmla="*/ 3404 h 10273"/>
                  <a:gd name="connsiteX40" fmla="*/ 3742 w 10000"/>
                  <a:gd name="connsiteY40" fmla="*/ 1274 h 10273"/>
                  <a:gd name="connsiteX41" fmla="*/ 3854 w 10000"/>
                  <a:gd name="connsiteY41" fmla="*/ 1180 h 10273"/>
                  <a:gd name="connsiteX42" fmla="*/ 3964 w 10000"/>
                  <a:gd name="connsiteY42" fmla="*/ 1112 h 10273"/>
                  <a:gd name="connsiteX43" fmla="*/ 4073 w 10000"/>
                  <a:gd name="connsiteY43" fmla="*/ 1042 h 10273"/>
                  <a:gd name="connsiteX44" fmla="*/ 6430 w 10000"/>
                  <a:gd name="connsiteY44" fmla="*/ 23 h 10273"/>
                  <a:gd name="connsiteX45" fmla="*/ 6736 w 10000"/>
                  <a:gd name="connsiteY45" fmla="*/ 0 h 10273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970 w 10000"/>
                  <a:gd name="connsiteY30" fmla="*/ 9977 h 10273"/>
                  <a:gd name="connsiteX31" fmla="*/ 0 w 10000"/>
                  <a:gd name="connsiteY31" fmla="*/ 9467 h 10273"/>
                  <a:gd name="connsiteX32" fmla="*/ 0 w 10000"/>
                  <a:gd name="connsiteY32" fmla="*/ 9189 h 10273"/>
                  <a:gd name="connsiteX33" fmla="*/ 111 w 10000"/>
                  <a:gd name="connsiteY33" fmla="*/ 8935 h 10273"/>
                  <a:gd name="connsiteX34" fmla="*/ 5433 w 10000"/>
                  <a:gd name="connsiteY34" fmla="*/ 2177 h 10273"/>
                  <a:gd name="connsiteX35" fmla="*/ 6098 w 10000"/>
                  <a:gd name="connsiteY35" fmla="*/ 1297 h 10273"/>
                  <a:gd name="connsiteX36" fmla="*/ 4684 w 10000"/>
                  <a:gd name="connsiteY36" fmla="*/ 1922 h 10273"/>
                  <a:gd name="connsiteX37" fmla="*/ 3247 w 10000"/>
                  <a:gd name="connsiteY37" fmla="*/ 3762 h 10273"/>
                  <a:gd name="connsiteX38" fmla="*/ 2294 w 10000"/>
                  <a:gd name="connsiteY38" fmla="*/ 3404 h 10273"/>
                  <a:gd name="connsiteX39" fmla="*/ 3742 w 10000"/>
                  <a:gd name="connsiteY39" fmla="*/ 1274 h 10273"/>
                  <a:gd name="connsiteX40" fmla="*/ 3854 w 10000"/>
                  <a:gd name="connsiteY40" fmla="*/ 1180 h 10273"/>
                  <a:gd name="connsiteX41" fmla="*/ 3964 w 10000"/>
                  <a:gd name="connsiteY41" fmla="*/ 1112 h 10273"/>
                  <a:gd name="connsiteX42" fmla="*/ 4073 w 10000"/>
                  <a:gd name="connsiteY42" fmla="*/ 1042 h 10273"/>
                  <a:gd name="connsiteX43" fmla="*/ 6430 w 10000"/>
                  <a:gd name="connsiteY43" fmla="*/ 23 h 10273"/>
                  <a:gd name="connsiteX44" fmla="*/ 6736 w 10000"/>
                  <a:gd name="connsiteY44" fmla="*/ 0 h 10273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0 w 10000"/>
                  <a:gd name="connsiteY30" fmla="*/ 9467 h 10273"/>
                  <a:gd name="connsiteX31" fmla="*/ 0 w 10000"/>
                  <a:gd name="connsiteY31" fmla="*/ 9189 h 10273"/>
                  <a:gd name="connsiteX32" fmla="*/ 111 w 10000"/>
                  <a:gd name="connsiteY32" fmla="*/ 8935 h 10273"/>
                  <a:gd name="connsiteX33" fmla="*/ 5433 w 10000"/>
                  <a:gd name="connsiteY33" fmla="*/ 2177 h 10273"/>
                  <a:gd name="connsiteX34" fmla="*/ 6098 w 10000"/>
                  <a:gd name="connsiteY34" fmla="*/ 1297 h 10273"/>
                  <a:gd name="connsiteX35" fmla="*/ 4684 w 10000"/>
                  <a:gd name="connsiteY35" fmla="*/ 1922 h 10273"/>
                  <a:gd name="connsiteX36" fmla="*/ 3247 w 10000"/>
                  <a:gd name="connsiteY36" fmla="*/ 3762 h 10273"/>
                  <a:gd name="connsiteX37" fmla="*/ 2294 w 10000"/>
                  <a:gd name="connsiteY37" fmla="*/ 3404 h 10273"/>
                  <a:gd name="connsiteX38" fmla="*/ 3742 w 10000"/>
                  <a:gd name="connsiteY38" fmla="*/ 1274 h 10273"/>
                  <a:gd name="connsiteX39" fmla="*/ 3854 w 10000"/>
                  <a:gd name="connsiteY39" fmla="*/ 1180 h 10273"/>
                  <a:gd name="connsiteX40" fmla="*/ 3964 w 10000"/>
                  <a:gd name="connsiteY40" fmla="*/ 1112 h 10273"/>
                  <a:gd name="connsiteX41" fmla="*/ 4073 w 10000"/>
                  <a:gd name="connsiteY41" fmla="*/ 1042 h 10273"/>
                  <a:gd name="connsiteX42" fmla="*/ 6430 w 10000"/>
                  <a:gd name="connsiteY42" fmla="*/ 23 h 10273"/>
                  <a:gd name="connsiteX43" fmla="*/ 6736 w 10000"/>
                  <a:gd name="connsiteY43" fmla="*/ 0 h 10273"/>
                  <a:gd name="connsiteX0" fmla="*/ 6736 w 10000"/>
                  <a:gd name="connsiteY0" fmla="*/ 0 h 10273"/>
                  <a:gd name="connsiteX1" fmla="*/ 7069 w 10000"/>
                  <a:gd name="connsiteY1" fmla="*/ 93 h 10273"/>
                  <a:gd name="connsiteX2" fmla="*/ 7069 w 10000"/>
                  <a:gd name="connsiteY2" fmla="*/ 93 h 10273"/>
                  <a:gd name="connsiteX3" fmla="*/ 7954 w 10000"/>
                  <a:gd name="connsiteY3" fmla="*/ 556 h 10273"/>
                  <a:gd name="connsiteX4" fmla="*/ 8593 w 10000"/>
                  <a:gd name="connsiteY4" fmla="*/ 925 h 10273"/>
                  <a:gd name="connsiteX5" fmla="*/ 8980 w 10000"/>
                  <a:gd name="connsiteY5" fmla="*/ 1158 h 10273"/>
                  <a:gd name="connsiteX6" fmla="*/ 9035 w 10000"/>
                  <a:gd name="connsiteY6" fmla="*/ 1204 h 10273"/>
                  <a:gd name="connsiteX7" fmla="*/ 9120 w 10000"/>
                  <a:gd name="connsiteY7" fmla="*/ 1297 h 10273"/>
                  <a:gd name="connsiteX8" fmla="*/ 9120 w 10000"/>
                  <a:gd name="connsiteY8" fmla="*/ 1388 h 10273"/>
                  <a:gd name="connsiteX9" fmla="*/ 9147 w 10000"/>
                  <a:gd name="connsiteY9" fmla="*/ 1482 h 10273"/>
                  <a:gd name="connsiteX10" fmla="*/ 9035 w 10000"/>
                  <a:gd name="connsiteY10" fmla="*/ 3264 h 10273"/>
                  <a:gd name="connsiteX11" fmla="*/ 9979 w 10000"/>
                  <a:gd name="connsiteY11" fmla="*/ 4838 h 10273"/>
                  <a:gd name="connsiteX12" fmla="*/ 8924 w 10000"/>
                  <a:gd name="connsiteY12" fmla="*/ 5300 h 10273"/>
                  <a:gd name="connsiteX13" fmla="*/ 7954 w 10000"/>
                  <a:gd name="connsiteY13" fmla="*/ 3704 h 10273"/>
                  <a:gd name="connsiteX14" fmla="*/ 7927 w 10000"/>
                  <a:gd name="connsiteY14" fmla="*/ 3681 h 10273"/>
                  <a:gd name="connsiteX15" fmla="*/ 7899 w 10000"/>
                  <a:gd name="connsiteY15" fmla="*/ 3588 h 10273"/>
                  <a:gd name="connsiteX16" fmla="*/ 7843 w 10000"/>
                  <a:gd name="connsiteY16" fmla="*/ 3496 h 10273"/>
                  <a:gd name="connsiteX17" fmla="*/ 7816 w 10000"/>
                  <a:gd name="connsiteY17" fmla="*/ 3356 h 10273"/>
                  <a:gd name="connsiteX18" fmla="*/ 7899 w 10000"/>
                  <a:gd name="connsiteY18" fmla="*/ 2361 h 10273"/>
                  <a:gd name="connsiteX19" fmla="*/ 6042 w 10000"/>
                  <a:gd name="connsiteY19" fmla="*/ 4746 h 10273"/>
                  <a:gd name="connsiteX20" fmla="*/ 7318 w 10000"/>
                  <a:gd name="connsiteY20" fmla="*/ 6853 h 10273"/>
                  <a:gd name="connsiteX21" fmla="*/ 7401 w 10000"/>
                  <a:gd name="connsiteY21" fmla="*/ 6991 h 10273"/>
                  <a:gd name="connsiteX22" fmla="*/ 7427 w 10000"/>
                  <a:gd name="connsiteY22" fmla="*/ 7105 h 10273"/>
                  <a:gd name="connsiteX23" fmla="*/ 7427 w 10000"/>
                  <a:gd name="connsiteY23" fmla="*/ 7268 h 10273"/>
                  <a:gd name="connsiteX24" fmla="*/ 7290 w 10000"/>
                  <a:gd name="connsiteY24" fmla="*/ 9606 h 10273"/>
                  <a:gd name="connsiteX25" fmla="*/ 5682 w 10000"/>
                  <a:gd name="connsiteY25" fmla="*/ 9537 h 10273"/>
                  <a:gd name="connsiteX26" fmla="*/ 5793 w 10000"/>
                  <a:gd name="connsiteY26" fmla="*/ 7384 h 10273"/>
                  <a:gd name="connsiteX27" fmla="*/ 4713 w 10000"/>
                  <a:gd name="connsiteY27" fmla="*/ 5578 h 10273"/>
                  <a:gd name="connsiteX28" fmla="*/ 1498 w 10000"/>
                  <a:gd name="connsiteY28" fmla="*/ 9699 h 10273"/>
                  <a:gd name="connsiteX29" fmla="*/ 1275 w 10000"/>
                  <a:gd name="connsiteY29" fmla="*/ 9884 h 10273"/>
                  <a:gd name="connsiteX30" fmla="*/ 0 w 10000"/>
                  <a:gd name="connsiteY30" fmla="*/ 9189 h 10273"/>
                  <a:gd name="connsiteX31" fmla="*/ 111 w 10000"/>
                  <a:gd name="connsiteY31" fmla="*/ 8935 h 10273"/>
                  <a:gd name="connsiteX32" fmla="*/ 5433 w 10000"/>
                  <a:gd name="connsiteY32" fmla="*/ 2177 h 10273"/>
                  <a:gd name="connsiteX33" fmla="*/ 6098 w 10000"/>
                  <a:gd name="connsiteY33" fmla="*/ 1297 h 10273"/>
                  <a:gd name="connsiteX34" fmla="*/ 4684 w 10000"/>
                  <a:gd name="connsiteY34" fmla="*/ 1922 h 10273"/>
                  <a:gd name="connsiteX35" fmla="*/ 3247 w 10000"/>
                  <a:gd name="connsiteY35" fmla="*/ 3762 h 10273"/>
                  <a:gd name="connsiteX36" fmla="*/ 2294 w 10000"/>
                  <a:gd name="connsiteY36" fmla="*/ 3404 h 10273"/>
                  <a:gd name="connsiteX37" fmla="*/ 3742 w 10000"/>
                  <a:gd name="connsiteY37" fmla="*/ 1274 h 10273"/>
                  <a:gd name="connsiteX38" fmla="*/ 3854 w 10000"/>
                  <a:gd name="connsiteY38" fmla="*/ 1180 h 10273"/>
                  <a:gd name="connsiteX39" fmla="*/ 3964 w 10000"/>
                  <a:gd name="connsiteY39" fmla="*/ 1112 h 10273"/>
                  <a:gd name="connsiteX40" fmla="*/ 4073 w 10000"/>
                  <a:gd name="connsiteY40" fmla="*/ 1042 h 10273"/>
                  <a:gd name="connsiteX41" fmla="*/ 6430 w 10000"/>
                  <a:gd name="connsiteY41" fmla="*/ 23 h 10273"/>
                  <a:gd name="connsiteX42" fmla="*/ 6736 w 10000"/>
                  <a:gd name="connsiteY42" fmla="*/ 0 h 10273"/>
                  <a:gd name="connsiteX0" fmla="*/ 6625 w 9889"/>
                  <a:gd name="connsiteY0" fmla="*/ 0 h 10273"/>
                  <a:gd name="connsiteX1" fmla="*/ 6958 w 9889"/>
                  <a:gd name="connsiteY1" fmla="*/ 93 h 10273"/>
                  <a:gd name="connsiteX2" fmla="*/ 6958 w 9889"/>
                  <a:gd name="connsiteY2" fmla="*/ 93 h 10273"/>
                  <a:gd name="connsiteX3" fmla="*/ 7843 w 9889"/>
                  <a:gd name="connsiteY3" fmla="*/ 556 h 10273"/>
                  <a:gd name="connsiteX4" fmla="*/ 8482 w 9889"/>
                  <a:gd name="connsiteY4" fmla="*/ 925 h 10273"/>
                  <a:gd name="connsiteX5" fmla="*/ 8869 w 9889"/>
                  <a:gd name="connsiteY5" fmla="*/ 1158 h 10273"/>
                  <a:gd name="connsiteX6" fmla="*/ 8924 w 9889"/>
                  <a:gd name="connsiteY6" fmla="*/ 1204 h 10273"/>
                  <a:gd name="connsiteX7" fmla="*/ 9009 w 9889"/>
                  <a:gd name="connsiteY7" fmla="*/ 1297 h 10273"/>
                  <a:gd name="connsiteX8" fmla="*/ 9009 w 9889"/>
                  <a:gd name="connsiteY8" fmla="*/ 1388 h 10273"/>
                  <a:gd name="connsiteX9" fmla="*/ 9036 w 9889"/>
                  <a:gd name="connsiteY9" fmla="*/ 1482 h 10273"/>
                  <a:gd name="connsiteX10" fmla="*/ 8924 w 9889"/>
                  <a:gd name="connsiteY10" fmla="*/ 3264 h 10273"/>
                  <a:gd name="connsiteX11" fmla="*/ 9868 w 9889"/>
                  <a:gd name="connsiteY11" fmla="*/ 4838 h 10273"/>
                  <a:gd name="connsiteX12" fmla="*/ 8813 w 9889"/>
                  <a:gd name="connsiteY12" fmla="*/ 5300 h 10273"/>
                  <a:gd name="connsiteX13" fmla="*/ 7843 w 9889"/>
                  <a:gd name="connsiteY13" fmla="*/ 3704 h 10273"/>
                  <a:gd name="connsiteX14" fmla="*/ 7816 w 9889"/>
                  <a:gd name="connsiteY14" fmla="*/ 3681 h 10273"/>
                  <a:gd name="connsiteX15" fmla="*/ 7788 w 9889"/>
                  <a:gd name="connsiteY15" fmla="*/ 3588 h 10273"/>
                  <a:gd name="connsiteX16" fmla="*/ 7732 w 9889"/>
                  <a:gd name="connsiteY16" fmla="*/ 3496 h 10273"/>
                  <a:gd name="connsiteX17" fmla="*/ 7705 w 9889"/>
                  <a:gd name="connsiteY17" fmla="*/ 3356 h 10273"/>
                  <a:gd name="connsiteX18" fmla="*/ 7788 w 9889"/>
                  <a:gd name="connsiteY18" fmla="*/ 2361 h 10273"/>
                  <a:gd name="connsiteX19" fmla="*/ 5931 w 9889"/>
                  <a:gd name="connsiteY19" fmla="*/ 4746 h 10273"/>
                  <a:gd name="connsiteX20" fmla="*/ 7207 w 9889"/>
                  <a:gd name="connsiteY20" fmla="*/ 6853 h 10273"/>
                  <a:gd name="connsiteX21" fmla="*/ 7290 w 9889"/>
                  <a:gd name="connsiteY21" fmla="*/ 6991 h 10273"/>
                  <a:gd name="connsiteX22" fmla="*/ 7316 w 9889"/>
                  <a:gd name="connsiteY22" fmla="*/ 7105 h 10273"/>
                  <a:gd name="connsiteX23" fmla="*/ 7316 w 9889"/>
                  <a:gd name="connsiteY23" fmla="*/ 7268 h 10273"/>
                  <a:gd name="connsiteX24" fmla="*/ 7179 w 9889"/>
                  <a:gd name="connsiteY24" fmla="*/ 9606 h 10273"/>
                  <a:gd name="connsiteX25" fmla="*/ 5571 w 9889"/>
                  <a:gd name="connsiteY25" fmla="*/ 9537 h 10273"/>
                  <a:gd name="connsiteX26" fmla="*/ 5682 w 9889"/>
                  <a:gd name="connsiteY26" fmla="*/ 7384 h 10273"/>
                  <a:gd name="connsiteX27" fmla="*/ 4602 w 9889"/>
                  <a:gd name="connsiteY27" fmla="*/ 5578 h 10273"/>
                  <a:gd name="connsiteX28" fmla="*/ 1387 w 9889"/>
                  <a:gd name="connsiteY28" fmla="*/ 9699 h 10273"/>
                  <a:gd name="connsiteX29" fmla="*/ 1164 w 9889"/>
                  <a:gd name="connsiteY29" fmla="*/ 9884 h 10273"/>
                  <a:gd name="connsiteX30" fmla="*/ 0 w 9889"/>
                  <a:gd name="connsiteY30" fmla="*/ 8935 h 10273"/>
                  <a:gd name="connsiteX31" fmla="*/ 5322 w 9889"/>
                  <a:gd name="connsiteY31" fmla="*/ 2177 h 10273"/>
                  <a:gd name="connsiteX32" fmla="*/ 5987 w 9889"/>
                  <a:gd name="connsiteY32" fmla="*/ 1297 h 10273"/>
                  <a:gd name="connsiteX33" fmla="*/ 4573 w 9889"/>
                  <a:gd name="connsiteY33" fmla="*/ 1922 h 10273"/>
                  <a:gd name="connsiteX34" fmla="*/ 3136 w 9889"/>
                  <a:gd name="connsiteY34" fmla="*/ 3762 h 10273"/>
                  <a:gd name="connsiteX35" fmla="*/ 2183 w 9889"/>
                  <a:gd name="connsiteY35" fmla="*/ 3404 h 10273"/>
                  <a:gd name="connsiteX36" fmla="*/ 3631 w 9889"/>
                  <a:gd name="connsiteY36" fmla="*/ 1274 h 10273"/>
                  <a:gd name="connsiteX37" fmla="*/ 3743 w 9889"/>
                  <a:gd name="connsiteY37" fmla="*/ 1180 h 10273"/>
                  <a:gd name="connsiteX38" fmla="*/ 3853 w 9889"/>
                  <a:gd name="connsiteY38" fmla="*/ 1112 h 10273"/>
                  <a:gd name="connsiteX39" fmla="*/ 3962 w 9889"/>
                  <a:gd name="connsiteY39" fmla="*/ 1042 h 10273"/>
                  <a:gd name="connsiteX40" fmla="*/ 6319 w 9889"/>
                  <a:gd name="connsiteY40" fmla="*/ 23 h 10273"/>
                  <a:gd name="connsiteX41" fmla="*/ 6625 w 9889"/>
                  <a:gd name="connsiteY41" fmla="*/ 0 h 10273"/>
                  <a:gd name="connsiteX0" fmla="*/ 6699 w 10000"/>
                  <a:gd name="connsiteY0" fmla="*/ 0 h 10000"/>
                  <a:gd name="connsiteX1" fmla="*/ 7036 w 10000"/>
                  <a:gd name="connsiteY1" fmla="*/ 91 h 10000"/>
                  <a:gd name="connsiteX2" fmla="*/ 7036 w 10000"/>
                  <a:gd name="connsiteY2" fmla="*/ 91 h 10000"/>
                  <a:gd name="connsiteX3" fmla="*/ 7931 w 10000"/>
                  <a:gd name="connsiteY3" fmla="*/ 541 h 10000"/>
                  <a:gd name="connsiteX4" fmla="*/ 8577 w 10000"/>
                  <a:gd name="connsiteY4" fmla="*/ 900 h 10000"/>
                  <a:gd name="connsiteX5" fmla="*/ 8969 w 10000"/>
                  <a:gd name="connsiteY5" fmla="*/ 1127 h 10000"/>
                  <a:gd name="connsiteX6" fmla="*/ 9024 w 10000"/>
                  <a:gd name="connsiteY6" fmla="*/ 1172 h 10000"/>
                  <a:gd name="connsiteX7" fmla="*/ 9110 w 10000"/>
                  <a:gd name="connsiteY7" fmla="*/ 1263 h 10000"/>
                  <a:gd name="connsiteX8" fmla="*/ 9110 w 10000"/>
                  <a:gd name="connsiteY8" fmla="*/ 1351 h 10000"/>
                  <a:gd name="connsiteX9" fmla="*/ 9137 w 10000"/>
                  <a:gd name="connsiteY9" fmla="*/ 1443 h 10000"/>
                  <a:gd name="connsiteX10" fmla="*/ 9024 w 10000"/>
                  <a:gd name="connsiteY10" fmla="*/ 3177 h 10000"/>
                  <a:gd name="connsiteX11" fmla="*/ 9979 w 10000"/>
                  <a:gd name="connsiteY11" fmla="*/ 4709 h 10000"/>
                  <a:gd name="connsiteX12" fmla="*/ 8912 w 10000"/>
                  <a:gd name="connsiteY12" fmla="*/ 5159 h 10000"/>
                  <a:gd name="connsiteX13" fmla="*/ 7931 w 10000"/>
                  <a:gd name="connsiteY13" fmla="*/ 3606 h 10000"/>
                  <a:gd name="connsiteX14" fmla="*/ 7904 w 10000"/>
                  <a:gd name="connsiteY14" fmla="*/ 3583 h 10000"/>
                  <a:gd name="connsiteX15" fmla="*/ 7875 w 10000"/>
                  <a:gd name="connsiteY15" fmla="*/ 3493 h 10000"/>
                  <a:gd name="connsiteX16" fmla="*/ 7819 w 10000"/>
                  <a:gd name="connsiteY16" fmla="*/ 3403 h 10000"/>
                  <a:gd name="connsiteX17" fmla="*/ 7791 w 10000"/>
                  <a:gd name="connsiteY17" fmla="*/ 3267 h 10000"/>
                  <a:gd name="connsiteX18" fmla="*/ 7875 w 10000"/>
                  <a:gd name="connsiteY18" fmla="*/ 2298 h 10000"/>
                  <a:gd name="connsiteX19" fmla="*/ 5998 w 10000"/>
                  <a:gd name="connsiteY19" fmla="*/ 4620 h 10000"/>
                  <a:gd name="connsiteX20" fmla="*/ 7288 w 10000"/>
                  <a:gd name="connsiteY20" fmla="*/ 6671 h 10000"/>
                  <a:gd name="connsiteX21" fmla="*/ 7372 w 10000"/>
                  <a:gd name="connsiteY21" fmla="*/ 6805 h 10000"/>
                  <a:gd name="connsiteX22" fmla="*/ 7398 w 10000"/>
                  <a:gd name="connsiteY22" fmla="*/ 6916 h 10000"/>
                  <a:gd name="connsiteX23" fmla="*/ 7398 w 10000"/>
                  <a:gd name="connsiteY23" fmla="*/ 7075 h 10000"/>
                  <a:gd name="connsiteX24" fmla="*/ 7260 w 10000"/>
                  <a:gd name="connsiteY24" fmla="*/ 9351 h 10000"/>
                  <a:gd name="connsiteX25" fmla="*/ 5634 w 10000"/>
                  <a:gd name="connsiteY25" fmla="*/ 9284 h 10000"/>
                  <a:gd name="connsiteX26" fmla="*/ 5746 w 10000"/>
                  <a:gd name="connsiteY26" fmla="*/ 7188 h 10000"/>
                  <a:gd name="connsiteX27" fmla="*/ 4654 w 10000"/>
                  <a:gd name="connsiteY27" fmla="*/ 5430 h 10000"/>
                  <a:gd name="connsiteX28" fmla="*/ 1403 w 10000"/>
                  <a:gd name="connsiteY28" fmla="*/ 9441 h 10000"/>
                  <a:gd name="connsiteX29" fmla="*/ 0 w 10000"/>
                  <a:gd name="connsiteY29" fmla="*/ 8698 h 10000"/>
                  <a:gd name="connsiteX30" fmla="*/ 5382 w 10000"/>
                  <a:gd name="connsiteY30" fmla="*/ 2119 h 10000"/>
                  <a:gd name="connsiteX31" fmla="*/ 6054 w 10000"/>
                  <a:gd name="connsiteY31" fmla="*/ 1263 h 10000"/>
                  <a:gd name="connsiteX32" fmla="*/ 4624 w 10000"/>
                  <a:gd name="connsiteY32" fmla="*/ 1871 h 10000"/>
                  <a:gd name="connsiteX33" fmla="*/ 3171 w 10000"/>
                  <a:gd name="connsiteY33" fmla="*/ 3662 h 10000"/>
                  <a:gd name="connsiteX34" fmla="*/ 2208 w 10000"/>
                  <a:gd name="connsiteY34" fmla="*/ 3314 h 10000"/>
                  <a:gd name="connsiteX35" fmla="*/ 3672 w 10000"/>
                  <a:gd name="connsiteY35" fmla="*/ 1240 h 10000"/>
                  <a:gd name="connsiteX36" fmla="*/ 3785 w 10000"/>
                  <a:gd name="connsiteY36" fmla="*/ 1149 h 10000"/>
                  <a:gd name="connsiteX37" fmla="*/ 3896 w 10000"/>
                  <a:gd name="connsiteY37" fmla="*/ 1082 h 10000"/>
                  <a:gd name="connsiteX38" fmla="*/ 4006 w 10000"/>
                  <a:gd name="connsiteY38" fmla="*/ 1014 h 10000"/>
                  <a:gd name="connsiteX39" fmla="*/ 6390 w 10000"/>
                  <a:gd name="connsiteY39" fmla="*/ 22 h 10000"/>
                  <a:gd name="connsiteX40" fmla="*/ 6699 w 10000"/>
                  <a:gd name="connsiteY40" fmla="*/ 0 h 10000"/>
                  <a:gd name="connsiteX0" fmla="*/ 6752 w 10053"/>
                  <a:gd name="connsiteY0" fmla="*/ 0 h 10000"/>
                  <a:gd name="connsiteX1" fmla="*/ 7089 w 10053"/>
                  <a:gd name="connsiteY1" fmla="*/ 91 h 10000"/>
                  <a:gd name="connsiteX2" fmla="*/ 7089 w 10053"/>
                  <a:gd name="connsiteY2" fmla="*/ 91 h 10000"/>
                  <a:gd name="connsiteX3" fmla="*/ 7984 w 10053"/>
                  <a:gd name="connsiteY3" fmla="*/ 541 h 10000"/>
                  <a:gd name="connsiteX4" fmla="*/ 8630 w 10053"/>
                  <a:gd name="connsiteY4" fmla="*/ 900 h 10000"/>
                  <a:gd name="connsiteX5" fmla="*/ 9022 w 10053"/>
                  <a:gd name="connsiteY5" fmla="*/ 1127 h 10000"/>
                  <a:gd name="connsiteX6" fmla="*/ 9077 w 10053"/>
                  <a:gd name="connsiteY6" fmla="*/ 1172 h 10000"/>
                  <a:gd name="connsiteX7" fmla="*/ 9163 w 10053"/>
                  <a:gd name="connsiteY7" fmla="*/ 1263 h 10000"/>
                  <a:gd name="connsiteX8" fmla="*/ 9163 w 10053"/>
                  <a:gd name="connsiteY8" fmla="*/ 1351 h 10000"/>
                  <a:gd name="connsiteX9" fmla="*/ 9190 w 10053"/>
                  <a:gd name="connsiteY9" fmla="*/ 1443 h 10000"/>
                  <a:gd name="connsiteX10" fmla="*/ 9077 w 10053"/>
                  <a:gd name="connsiteY10" fmla="*/ 3177 h 10000"/>
                  <a:gd name="connsiteX11" fmla="*/ 10032 w 10053"/>
                  <a:gd name="connsiteY11" fmla="*/ 4709 h 10000"/>
                  <a:gd name="connsiteX12" fmla="*/ 8965 w 10053"/>
                  <a:gd name="connsiteY12" fmla="*/ 5159 h 10000"/>
                  <a:gd name="connsiteX13" fmla="*/ 7984 w 10053"/>
                  <a:gd name="connsiteY13" fmla="*/ 3606 h 10000"/>
                  <a:gd name="connsiteX14" fmla="*/ 7957 w 10053"/>
                  <a:gd name="connsiteY14" fmla="*/ 3583 h 10000"/>
                  <a:gd name="connsiteX15" fmla="*/ 7928 w 10053"/>
                  <a:gd name="connsiteY15" fmla="*/ 3493 h 10000"/>
                  <a:gd name="connsiteX16" fmla="*/ 7872 w 10053"/>
                  <a:gd name="connsiteY16" fmla="*/ 3403 h 10000"/>
                  <a:gd name="connsiteX17" fmla="*/ 7844 w 10053"/>
                  <a:gd name="connsiteY17" fmla="*/ 3267 h 10000"/>
                  <a:gd name="connsiteX18" fmla="*/ 7928 w 10053"/>
                  <a:gd name="connsiteY18" fmla="*/ 2298 h 10000"/>
                  <a:gd name="connsiteX19" fmla="*/ 6051 w 10053"/>
                  <a:gd name="connsiteY19" fmla="*/ 4620 h 10000"/>
                  <a:gd name="connsiteX20" fmla="*/ 7341 w 10053"/>
                  <a:gd name="connsiteY20" fmla="*/ 6671 h 10000"/>
                  <a:gd name="connsiteX21" fmla="*/ 7425 w 10053"/>
                  <a:gd name="connsiteY21" fmla="*/ 6805 h 10000"/>
                  <a:gd name="connsiteX22" fmla="*/ 7451 w 10053"/>
                  <a:gd name="connsiteY22" fmla="*/ 6916 h 10000"/>
                  <a:gd name="connsiteX23" fmla="*/ 7451 w 10053"/>
                  <a:gd name="connsiteY23" fmla="*/ 7075 h 10000"/>
                  <a:gd name="connsiteX24" fmla="*/ 7313 w 10053"/>
                  <a:gd name="connsiteY24" fmla="*/ 9351 h 10000"/>
                  <a:gd name="connsiteX25" fmla="*/ 5687 w 10053"/>
                  <a:gd name="connsiteY25" fmla="*/ 9284 h 10000"/>
                  <a:gd name="connsiteX26" fmla="*/ 5799 w 10053"/>
                  <a:gd name="connsiteY26" fmla="*/ 7188 h 10000"/>
                  <a:gd name="connsiteX27" fmla="*/ 4707 w 10053"/>
                  <a:gd name="connsiteY27" fmla="*/ 5430 h 10000"/>
                  <a:gd name="connsiteX28" fmla="*/ 1456 w 10053"/>
                  <a:gd name="connsiteY28" fmla="*/ 9441 h 10000"/>
                  <a:gd name="connsiteX29" fmla="*/ 53 w 10053"/>
                  <a:gd name="connsiteY29" fmla="*/ 8698 h 10000"/>
                  <a:gd name="connsiteX30" fmla="*/ 5435 w 10053"/>
                  <a:gd name="connsiteY30" fmla="*/ 2119 h 10000"/>
                  <a:gd name="connsiteX31" fmla="*/ 6107 w 10053"/>
                  <a:gd name="connsiteY31" fmla="*/ 1263 h 10000"/>
                  <a:gd name="connsiteX32" fmla="*/ 4677 w 10053"/>
                  <a:gd name="connsiteY32" fmla="*/ 1871 h 10000"/>
                  <a:gd name="connsiteX33" fmla="*/ 3224 w 10053"/>
                  <a:gd name="connsiteY33" fmla="*/ 3662 h 10000"/>
                  <a:gd name="connsiteX34" fmla="*/ 2261 w 10053"/>
                  <a:gd name="connsiteY34" fmla="*/ 3314 h 10000"/>
                  <a:gd name="connsiteX35" fmla="*/ 3725 w 10053"/>
                  <a:gd name="connsiteY35" fmla="*/ 1240 h 10000"/>
                  <a:gd name="connsiteX36" fmla="*/ 3838 w 10053"/>
                  <a:gd name="connsiteY36" fmla="*/ 1149 h 10000"/>
                  <a:gd name="connsiteX37" fmla="*/ 3949 w 10053"/>
                  <a:gd name="connsiteY37" fmla="*/ 1082 h 10000"/>
                  <a:gd name="connsiteX38" fmla="*/ 4059 w 10053"/>
                  <a:gd name="connsiteY38" fmla="*/ 1014 h 10000"/>
                  <a:gd name="connsiteX39" fmla="*/ 6443 w 10053"/>
                  <a:gd name="connsiteY39" fmla="*/ 22 h 10000"/>
                  <a:gd name="connsiteX40" fmla="*/ 6752 w 10053"/>
                  <a:gd name="connsiteY40" fmla="*/ 0 h 10000"/>
                  <a:gd name="connsiteX0" fmla="*/ 6763 w 10064"/>
                  <a:gd name="connsiteY0" fmla="*/ 0 h 10000"/>
                  <a:gd name="connsiteX1" fmla="*/ 7100 w 10064"/>
                  <a:gd name="connsiteY1" fmla="*/ 91 h 10000"/>
                  <a:gd name="connsiteX2" fmla="*/ 7100 w 10064"/>
                  <a:gd name="connsiteY2" fmla="*/ 91 h 10000"/>
                  <a:gd name="connsiteX3" fmla="*/ 7995 w 10064"/>
                  <a:gd name="connsiteY3" fmla="*/ 541 h 10000"/>
                  <a:gd name="connsiteX4" fmla="*/ 8641 w 10064"/>
                  <a:gd name="connsiteY4" fmla="*/ 900 h 10000"/>
                  <a:gd name="connsiteX5" fmla="*/ 9033 w 10064"/>
                  <a:gd name="connsiteY5" fmla="*/ 1127 h 10000"/>
                  <a:gd name="connsiteX6" fmla="*/ 9088 w 10064"/>
                  <a:gd name="connsiteY6" fmla="*/ 1172 h 10000"/>
                  <a:gd name="connsiteX7" fmla="*/ 9174 w 10064"/>
                  <a:gd name="connsiteY7" fmla="*/ 1263 h 10000"/>
                  <a:gd name="connsiteX8" fmla="*/ 9174 w 10064"/>
                  <a:gd name="connsiteY8" fmla="*/ 1351 h 10000"/>
                  <a:gd name="connsiteX9" fmla="*/ 9201 w 10064"/>
                  <a:gd name="connsiteY9" fmla="*/ 1443 h 10000"/>
                  <a:gd name="connsiteX10" fmla="*/ 9088 w 10064"/>
                  <a:gd name="connsiteY10" fmla="*/ 3177 h 10000"/>
                  <a:gd name="connsiteX11" fmla="*/ 10043 w 10064"/>
                  <a:gd name="connsiteY11" fmla="*/ 4709 h 10000"/>
                  <a:gd name="connsiteX12" fmla="*/ 8976 w 10064"/>
                  <a:gd name="connsiteY12" fmla="*/ 5159 h 10000"/>
                  <a:gd name="connsiteX13" fmla="*/ 7995 w 10064"/>
                  <a:gd name="connsiteY13" fmla="*/ 3606 h 10000"/>
                  <a:gd name="connsiteX14" fmla="*/ 7968 w 10064"/>
                  <a:gd name="connsiteY14" fmla="*/ 3583 h 10000"/>
                  <a:gd name="connsiteX15" fmla="*/ 7939 w 10064"/>
                  <a:gd name="connsiteY15" fmla="*/ 3493 h 10000"/>
                  <a:gd name="connsiteX16" fmla="*/ 7883 w 10064"/>
                  <a:gd name="connsiteY16" fmla="*/ 3403 h 10000"/>
                  <a:gd name="connsiteX17" fmla="*/ 7855 w 10064"/>
                  <a:gd name="connsiteY17" fmla="*/ 3267 h 10000"/>
                  <a:gd name="connsiteX18" fmla="*/ 7939 w 10064"/>
                  <a:gd name="connsiteY18" fmla="*/ 2298 h 10000"/>
                  <a:gd name="connsiteX19" fmla="*/ 6062 w 10064"/>
                  <a:gd name="connsiteY19" fmla="*/ 4620 h 10000"/>
                  <a:gd name="connsiteX20" fmla="*/ 7352 w 10064"/>
                  <a:gd name="connsiteY20" fmla="*/ 6671 h 10000"/>
                  <a:gd name="connsiteX21" fmla="*/ 7436 w 10064"/>
                  <a:gd name="connsiteY21" fmla="*/ 6805 h 10000"/>
                  <a:gd name="connsiteX22" fmla="*/ 7462 w 10064"/>
                  <a:gd name="connsiteY22" fmla="*/ 6916 h 10000"/>
                  <a:gd name="connsiteX23" fmla="*/ 7462 w 10064"/>
                  <a:gd name="connsiteY23" fmla="*/ 7075 h 10000"/>
                  <a:gd name="connsiteX24" fmla="*/ 7324 w 10064"/>
                  <a:gd name="connsiteY24" fmla="*/ 9351 h 10000"/>
                  <a:gd name="connsiteX25" fmla="*/ 5698 w 10064"/>
                  <a:gd name="connsiteY25" fmla="*/ 9284 h 10000"/>
                  <a:gd name="connsiteX26" fmla="*/ 5810 w 10064"/>
                  <a:gd name="connsiteY26" fmla="*/ 7188 h 10000"/>
                  <a:gd name="connsiteX27" fmla="*/ 4718 w 10064"/>
                  <a:gd name="connsiteY27" fmla="*/ 5430 h 10000"/>
                  <a:gd name="connsiteX28" fmla="*/ 1467 w 10064"/>
                  <a:gd name="connsiteY28" fmla="*/ 9441 h 10000"/>
                  <a:gd name="connsiteX29" fmla="*/ 64 w 10064"/>
                  <a:gd name="connsiteY29" fmla="*/ 8698 h 10000"/>
                  <a:gd name="connsiteX30" fmla="*/ 5446 w 10064"/>
                  <a:gd name="connsiteY30" fmla="*/ 2119 h 10000"/>
                  <a:gd name="connsiteX31" fmla="*/ 6118 w 10064"/>
                  <a:gd name="connsiteY31" fmla="*/ 1263 h 10000"/>
                  <a:gd name="connsiteX32" fmla="*/ 4688 w 10064"/>
                  <a:gd name="connsiteY32" fmla="*/ 1871 h 10000"/>
                  <a:gd name="connsiteX33" fmla="*/ 3235 w 10064"/>
                  <a:gd name="connsiteY33" fmla="*/ 3662 h 10000"/>
                  <a:gd name="connsiteX34" fmla="*/ 2272 w 10064"/>
                  <a:gd name="connsiteY34" fmla="*/ 3314 h 10000"/>
                  <a:gd name="connsiteX35" fmla="*/ 3736 w 10064"/>
                  <a:gd name="connsiteY35" fmla="*/ 1240 h 10000"/>
                  <a:gd name="connsiteX36" fmla="*/ 3849 w 10064"/>
                  <a:gd name="connsiteY36" fmla="*/ 1149 h 10000"/>
                  <a:gd name="connsiteX37" fmla="*/ 3960 w 10064"/>
                  <a:gd name="connsiteY37" fmla="*/ 1082 h 10000"/>
                  <a:gd name="connsiteX38" fmla="*/ 4070 w 10064"/>
                  <a:gd name="connsiteY38" fmla="*/ 1014 h 10000"/>
                  <a:gd name="connsiteX39" fmla="*/ 6454 w 10064"/>
                  <a:gd name="connsiteY39" fmla="*/ 22 h 10000"/>
                  <a:gd name="connsiteX40" fmla="*/ 6763 w 10064"/>
                  <a:gd name="connsiteY40" fmla="*/ 0 h 10000"/>
                  <a:gd name="connsiteX0" fmla="*/ 6783 w 10084"/>
                  <a:gd name="connsiteY0" fmla="*/ 0 h 10000"/>
                  <a:gd name="connsiteX1" fmla="*/ 7120 w 10084"/>
                  <a:gd name="connsiteY1" fmla="*/ 91 h 10000"/>
                  <a:gd name="connsiteX2" fmla="*/ 7120 w 10084"/>
                  <a:gd name="connsiteY2" fmla="*/ 91 h 10000"/>
                  <a:gd name="connsiteX3" fmla="*/ 8015 w 10084"/>
                  <a:gd name="connsiteY3" fmla="*/ 541 h 10000"/>
                  <a:gd name="connsiteX4" fmla="*/ 8661 w 10084"/>
                  <a:gd name="connsiteY4" fmla="*/ 900 h 10000"/>
                  <a:gd name="connsiteX5" fmla="*/ 9053 w 10084"/>
                  <a:gd name="connsiteY5" fmla="*/ 1127 h 10000"/>
                  <a:gd name="connsiteX6" fmla="*/ 9108 w 10084"/>
                  <a:gd name="connsiteY6" fmla="*/ 1172 h 10000"/>
                  <a:gd name="connsiteX7" fmla="*/ 9194 w 10084"/>
                  <a:gd name="connsiteY7" fmla="*/ 1263 h 10000"/>
                  <a:gd name="connsiteX8" fmla="*/ 9194 w 10084"/>
                  <a:gd name="connsiteY8" fmla="*/ 1351 h 10000"/>
                  <a:gd name="connsiteX9" fmla="*/ 9221 w 10084"/>
                  <a:gd name="connsiteY9" fmla="*/ 1443 h 10000"/>
                  <a:gd name="connsiteX10" fmla="*/ 9108 w 10084"/>
                  <a:gd name="connsiteY10" fmla="*/ 3177 h 10000"/>
                  <a:gd name="connsiteX11" fmla="*/ 10063 w 10084"/>
                  <a:gd name="connsiteY11" fmla="*/ 4709 h 10000"/>
                  <a:gd name="connsiteX12" fmla="*/ 8996 w 10084"/>
                  <a:gd name="connsiteY12" fmla="*/ 5159 h 10000"/>
                  <a:gd name="connsiteX13" fmla="*/ 8015 w 10084"/>
                  <a:gd name="connsiteY13" fmla="*/ 3606 h 10000"/>
                  <a:gd name="connsiteX14" fmla="*/ 7988 w 10084"/>
                  <a:gd name="connsiteY14" fmla="*/ 3583 h 10000"/>
                  <a:gd name="connsiteX15" fmla="*/ 7959 w 10084"/>
                  <a:gd name="connsiteY15" fmla="*/ 3493 h 10000"/>
                  <a:gd name="connsiteX16" fmla="*/ 7903 w 10084"/>
                  <a:gd name="connsiteY16" fmla="*/ 3403 h 10000"/>
                  <a:gd name="connsiteX17" fmla="*/ 7875 w 10084"/>
                  <a:gd name="connsiteY17" fmla="*/ 3267 h 10000"/>
                  <a:gd name="connsiteX18" fmla="*/ 7959 w 10084"/>
                  <a:gd name="connsiteY18" fmla="*/ 2298 h 10000"/>
                  <a:gd name="connsiteX19" fmla="*/ 6082 w 10084"/>
                  <a:gd name="connsiteY19" fmla="*/ 4620 h 10000"/>
                  <a:gd name="connsiteX20" fmla="*/ 7372 w 10084"/>
                  <a:gd name="connsiteY20" fmla="*/ 6671 h 10000"/>
                  <a:gd name="connsiteX21" fmla="*/ 7456 w 10084"/>
                  <a:gd name="connsiteY21" fmla="*/ 6805 h 10000"/>
                  <a:gd name="connsiteX22" fmla="*/ 7482 w 10084"/>
                  <a:gd name="connsiteY22" fmla="*/ 6916 h 10000"/>
                  <a:gd name="connsiteX23" fmla="*/ 7482 w 10084"/>
                  <a:gd name="connsiteY23" fmla="*/ 7075 h 10000"/>
                  <a:gd name="connsiteX24" fmla="*/ 7344 w 10084"/>
                  <a:gd name="connsiteY24" fmla="*/ 9351 h 10000"/>
                  <a:gd name="connsiteX25" fmla="*/ 5718 w 10084"/>
                  <a:gd name="connsiteY25" fmla="*/ 9284 h 10000"/>
                  <a:gd name="connsiteX26" fmla="*/ 5830 w 10084"/>
                  <a:gd name="connsiteY26" fmla="*/ 7188 h 10000"/>
                  <a:gd name="connsiteX27" fmla="*/ 4738 w 10084"/>
                  <a:gd name="connsiteY27" fmla="*/ 5430 h 10000"/>
                  <a:gd name="connsiteX28" fmla="*/ 1487 w 10084"/>
                  <a:gd name="connsiteY28" fmla="*/ 9441 h 10000"/>
                  <a:gd name="connsiteX29" fmla="*/ 84 w 10084"/>
                  <a:gd name="connsiteY29" fmla="*/ 8698 h 10000"/>
                  <a:gd name="connsiteX30" fmla="*/ 5466 w 10084"/>
                  <a:gd name="connsiteY30" fmla="*/ 2119 h 10000"/>
                  <a:gd name="connsiteX31" fmla="*/ 6138 w 10084"/>
                  <a:gd name="connsiteY31" fmla="*/ 1263 h 10000"/>
                  <a:gd name="connsiteX32" fmla="*/ 4708 w 10084"/>
                  <a:gd name="connsiteY32" fmla="*/ 1871 h 10000"/>
                  <a:gd name="connsiteX33" fmla="*/ 3255 w 10084"/>
                  <a:gd name="connsiteY33" fmla="*/ 3662 h 10000"/>
                  <a:gd name="connsiteX34" fmla="*/ 2292 w 10084"/>
                  <a:gd name="connsiteY34" fmla="*/ 3314 h 10000"/>
                  <a:gd name="connsiteX35" fmla="*/ 3756 w 10084"/>
                  <a:gd name="connsiteY35" fmla="*/ 1240 h 10000"/>
                  <a:gd name="connsiteX36" fmla="*/ 3869 w 10084"/>
                  <a:gd name="connsiteY36" fmla="*/ 1149 h 10000"/>
                  <a:gd name="connsiteX37" fmla="*/ 3980 w 10084"/>
                  <a:gd name="connsiteY37" fmla="*/ 1082 h 10000"/>
                  <a:gd name="connsiteX38" fmla="*/ 4090 w 10084"/>
                  <a:gd name="connsiteY38" fmla="*/ 1014 h 10000"/>
                  <a:gd name="connsiteX39" fmla="*/ 6474 w 10084"/>
                  <a:gd name="connsiteY39" fmla="*/ 22 h 10000"/>
                  <a:gd name="connsiteX40" fmla="*/ 6783 w 10084"/>
                  <a:gd name="connsiteY40" fmla="*/ 0 h 10000"/>
                  <a:gd name="connsiteX0" fmla="*/ 6817 w 10118"/>
                  <a:gd name="connsiteY0" fmla="*/ 0 h 10000"/>
                  <a:gd name="connsiteX1" fmla="*/ 7154 w 10118"/>
                  <a:gd name="connsiteY1" fmla="*/ 91 h 10000"/>
                  <a:gd name="connsiteX2" fmla="*/ 7154 w 10118"/>
                  <a:gd name="connsiteY2" fmla="*/ 91 h 10000"/>
                  <a:gd name="connsiteX3" fmla="*/ 8049 w 10118"/>
                  <a:gd name="connsiteY3" fmla="*/ 541 h 10000"/>
                  <a:gd name="connsiteX4" fmla="*/ 8695 w 10118"/>
                  <a:gd name="connsiteY4" fmla="*/ 900 h 10000"/>
                  <a:gd name="connsiteX5" fmla="*/ 9087 w 10118"/>
                  <a:gd name="connsiteY5" fmla="*/ 1127 h 10000"/>
                  <a:gd name="connsiteX6" fmla="*/ 9142 w 10118"/>
                  <a:gd name="connsiteY6" fmla="*/ 1172 h 10000"/>
                  <a:gd name="connsiteX7" fmla="*/ 9228 w 10118"/>
                  <a:gd name="connsiteY7" fmla="*/ 1263 h 10000"/>
                  <a:gd name="connsiteX8" fmla="*/ 9228 w 10118"/>
                  <a:gd name="connsiteY8" fmla="*/ 1351 h 10000"/>
                  <a:gd name="connsiteX9" fmla="*/ 9255 w 10118"/>
                  <a:gd name="connsiteY9" fmla="*/ 1443 h 10000"/>
                  <a:gd name="connsiteX10" fmla="*/ 9142 w 10118"/>
                  <a:gd name="connsiteY10" fmla="*/ 3177 h 10000"/>
                  <a:gd name="connsiteX11" fmla="*/ 10097 w 10118"/>
                  <a:gd name="connsiteY11" fmla="*/ 4709 h 10000"/>
                  <a:gd name="connsiteX12" fmla="*/ 9030 w 10118"/>
                  <a:gd name="connsiteY12" fmla="*/ 5159 h 10000"/>
                  <a:gd name="connsiteX13" fmla="*/ 8049 w 10118"/>
                  <a:gd name="connsiteY13" fmla="*/ 3606 h 10000"/>
                  <a:gd name="connsiteX14" fmla="*/ 8022 w 10118"/>
                  <a:gd name="connsiteY14" fmla="*/ 3583 h 10000"/>
                  <a:gd name="connsiteX15" fmla="*/ 7993 w 10118"/>
                  <a:gd name="connsiteY15" fmla="*/ 3493 h 10000"/>
                  <a:gd name="connsiteX16" fmla="*/ 7937 w 10118"/>
                  <a:gd name="connsiteY16" fmla="*/ 3403 h 10000"/>
                  <a:gd name="connsiteX17" fmla="*/ 7909 w 10118"/>
                  <a:gd name="connsiteY17" fmla="*/ 3267 h 10000"/>
                  <a:gd name="connsiteX18" fmla="*/ 7993 w 10118"/>
                  <a:gd name="connsiteY18" fmla="*/ 2298 h 10000"/>
                  <a:gd name="connsiteX19" fmla="*/ 6116 w 10118"/>
                  <a:gd name="connsiteY19" fmla="*/ 4620 h 10000"/>
                  <a:gd name="connsiteX20" fmla="*/ 7406 w 10118"/>
                  <a:gd name="connsiteY20" fmla="*/ 6671 h 10000"/>
                  <a:gd name="connsiteX21" fmla="*/ 7490 w 10118"/>
                  <a:gd name="connsiteY21" fmla="*/ 6805 h 10000"/>
                  <a:gd name="connsiteX22" fmla="*/ 7516 w 10118"/>
                  <a:gd name="connsiteY22" fmla="*/ 6916 h 10000"/>
                  <a:gd name="connsiteX23" fmla="*/ 7516 w 10118"/>
                  <a:gd name="connsiteY23" fmla="*/ 7075 h 10000"/>
                  <a:gd name="connsiteX24" fmla="*/ 7378 w 10118"/>
                  <a:gd name="connsiteY24" fmla="*/ 9351 h 10000"/>
                  <a:gd name="connsiteX25" fmla="*/ 5752 w 10118"/>
                  <a:gd name="connsiteY25" fmla="*/ 9284 h 10000"/>
                  <a:gd name="connsiteX26" fmla="*/ 5864 w 10118"/>
                  <a:gd name="connsiteY26" fmla="*/ 7188 h 10000"/>
                  <a:gd name="connsiteX27" fmla="*/ 4772 w 10118"/>
                  <a:gd name="connsiteY27" fmla="*/ 5430 h 10000"/>
                  <a:gd name="connsiteX28" fmla="*/ 1521 w 10118"/>
                  <a:gd name="connsiteY28" fmla="*/ 9441 h 10000"/>
                  <a:gd name="connsiteX29" fmla="*/ 118 w 10118"/>
                  <a:gd name="connsiteY29" fmla="*/ 8698 h 10000"/>
                  <a:gd name="connsiteX30" fmla="*/ 5500 w 10118"/>
                  <a:gd name="connsiteY30" fmla="*/ 2119 h 10000"/>
                  <a:gd name="connsiteX31" fmla="*/ 6172 w 10118"/>
                  <a:gd name="connsiteY31" fmla="*/ 1263 h 10000"/>
                  <a:gd name="connsiteX32" fmla="*/ 4742 w 10118"/>
                  <a:gd name="connsiteY32" fmla="*/ 1871 h 10000"/>
                  <a:gd name="connsiteX33" fmla="*/ 3289 w 10118"/>
                  <a:gd name="connsiteY33" fmla="*/ 3662 h 10000"/>
                  <a:gd name="connsiteX34" fmla="*/ 2326 w 10118"/>
                  <a:gd name="connsiteY34" fmla="*/ 3314 h 10000"/>
                  <a:gd name="connsiteX35" fmla="*/ 3790 w 10118"/>
                  <a:gd name="connsiteY35" fmla="*/ 1240 h 10000"/>
                  <a:gd name="connsiteX36" fmla="*/ 3903 w 10118"/>
                  <a:gd name="connsiteY36" fmla="*/ 1149 h 10000"/>
                  <a:gd name="connsiteX37" fmla="*/ 4014 w 10118"/>
                  <a:gd name="connsiteY37" fmla="*/ 1082 h 10000"/>
                  <a:gd name="connsiteX38" fmla="*/ 4124 w 10118"/>
                  <a:gd name="connsiteY38" fmla="*/ 1014 h 10000"/>
                  <a:gd name="connsiteX39" fmla="*/ 6508 w 10118"/>
                  <a:gd name="connsiteY39" fmla="*/ 22 h 10000"/>
                  <a:gd name="connsiteX40" fmla="*/ 6817 w 10118"/>
                  <a:gd name="connsiteY40" fmla="*/ 0 h 10000"/>
                  <a:gd name="connsiteX0" fmla="*/ 6835 w 10136"/>
                  <a:gd name="connsiteY0" fmla="*/ 0 h 10000"/>
                  <a:gd name="connsiteX1" fmla="*/ 7172 w 10136"/>
                  <a:gd name="connsiteY1" fmla="*/ 91 h 10000"/>
                  <a:gd name="connsiteX2" fmla="*/ 7172 w 10136"/>
                  <a:gd name="connsiteY2" fmla="*/ 91 h 10000"/>
                  <a:gd name="connsiteX3" fmla="*/ 8067 w 10136"/>
                  <a:gd name="connsiteY3" fmla="*/ 541 h 10000"/>
                  <a:gd name="connsiteX4" fmla="*/ 8713 w 10136"/>
                  <a:gd name="connsiteY4" fmla="*/ 900 h 10000"/>
                  <a:gd name="connsiteX5" fmla="*/ 9105 w 10136"/>
                  <a:gd name="connsiteY5" fmla="*/ 1127 h 10000"/>
                  <a:gd name="connsiteX6" fmla="*/ 9160 w 10136"/>
                  <a:gd name="connsiteY6" fmla="*/ 1172 h 10000"/>
                  <a:gd name="connsiteX7" fmla="*/ 9246 w 10136"/>
                  <a:gd name="connsiteY7" fmla="*/ 1263 h 10000"/>
                  <a:gd name="connsiteX8" fmla="*/ 9246 w 10136"/>
                  <a:gd name="connsiteY8" fmla="*/ 1351 h 10000"/>
                  <a:gd name="connsiteX9" fmla="*/ 9273 w 10136"/>
                  <a:gd name="connsiteY9" fmla="*/ 1443 h 10000"/>
                  <a:gd name="connsiteX10" fmla="*/ 9160 w 10136"/>
                  <a:gd name="connsiteY10" fmla="*/ 3177 h 10000"/>
                  <a:gd name="connsiteX11" fmla="*/ 10115 w 10136"/>
                  <a:gd name="connsiteY11" fmla="*/ 4709 h 10000"/>
                  <a:gd name="connsiteX12" fmla="*/ 9048 w 10136"/>
                  <a:gd name="connsiteY12" fmla="*/ 5159 h 10000"/>
                  <a:gd name="connsiteX13" fmla="*/ 8067 w 10136"/>
                  <a:gd name="connsiteY13" fmla="*/ 3606 h 10000"/>
                  <a:gd name="connsiteX14" fmla="*/ 8040 w 10136"/>
                  <a:gd name="connsiteY14" fmla="*/ 3583 h 10000"/>
                  <a:gd name="connsiteX15" fmla="*/ 8011 w 10136"/>
                  <a:gd name="connsiteY15" fmla="*/ 3493 h 10000"/>
                  <a:gd name="connsiteX16" fmla="*/ 7955 w 10136"/>
                  <a:gd name="connsiteY16" fmla="*/ 3403 h 10000"/>
                  <a:gd name="connsiteX17" fmla="*/ 7927 w 10136"/>
                  <a:gd name="connsiteY17" fmla="*/ 3267 h 10000"/>
                  <a:gd name="connsiteX18" fmla="*/ 8011 w 10136"/>
                  <a:gd name="connsiteY18" fmla="*/ 2298 h 10000"/>
                  <a:gd name="connsiteX19" fmla="*/ 6134 w 10136"/>
                  <a:gd name="connsiteY19" fmla="*/ 4620 h 10000"/>
                  <a:gd name="connsiteX20" fmla="*/ 7424 w 10136"/>
                  <a:gd name="connsiteY20" fmla="*/ 6671 h 10000"/>
                  <a:gd name="connsiteX21" fmla="*/ 7508 w 10136"/>
                  <a:gd name="connsiteY21" fmla="*/ 6805 h 10000"/>
                  <a:gd name="connsiteX22" fmla="*/ 7534 w 10136"/>
                  <a:gd name="connsiteY22" fmla="*/ 6916 h 10000"/>
                  <a:gd name="connsiteX23" fmla="*/ 7534 w 10136"/>
                  <a:gd name="connsiteY23" fmla="*/ 7075 h 10000"/>
                  <a:gd name="connsiteX24" fmla="*/ 7396 w 10136"/>
                  <a:gd name="connsiteY24" fmla="*/ 9351 h 10000"/>
                  <a:gd name="connsiteX25" fmla="*/ 5770 w 10136"/>
                  <a:gd name="connsiteY25" fmla="*/ 9284 h 10000"/>
                  <a:gd name="connsiteX26" fmla="*/ 5882 w 10136"/>
                  <a:gd name="connsiteY26" fmla="*/ 7188 h 10000"/>
                  <a:gd name="connsiteX27" fmla="*/ 4790 w 10136"/>
                  <a:gd name="connsiteY27" fmla="*/ 5430 h 10000"/>
                  <a:gd name="connsiteX28" fmla="*/ 1539 w 10136"/>
                  <a:gd name="connsiteY28" fmla="*/ 9441 h 10000"/>
                  <a:gd name="connsiteX29" fmla="*/ 136 w 10136"/>
                  <a:gd name="connsiteY29" fmla="*/ 8698 h 10000"/>
                  <a:gd name="connsiteX30" fmla="*/ 5518 w 10136"/>
                  <a:gd name="connsiteY30" fmla="*/ 2119 h 10000"/>
                  <a:gd name="connsiteX31" fmla="*/ 6190 w 10136"/>
                  <a:gd name="connsiteY31" fmla="*/ 1263 h 10000"/>
                  <a:gd name="connsiteX32" fmla="*/ 4760 w 10136"/>
                  <a:gd name="connsiteY32" fmla="*/ 1871 h 10000"/>
                  <a:gd name="connsiteX33" fmla="*/ 3307 w 10136"/>
                  <a:gd name="connsiteY33" fmla="*/ 3662 h 10000"/>
                  <a:gd name="connsiteX34" fmla="*/ 2344 w 10136"/>
                  <a:gd name="connsiteY34" fmla="*/ 3314 h 10000"/>
                  <a:gd name="connsiteX35" fmla="*/ 3808 w 10136"/>
                  <a:gd name="connsiteY35" fmla="*/ 1240 h 10000"/>
                  <a:gd name="connsiteX36" fmla="*/ 3921 w 10136"/>
                  <a:gd name="connsiteY36" fmla="*/ 1149 h 10000"/>
                  <a:gd name="connsiteX37" fmla="*/ 4032 w 10136"/>
                  <a:gd name="connsiteY37" fmla="*/ 1082 h 10000"/>
                  <a:gd name="connsiteX38" fmla="*/ 4142 w 10136"/>
                  <a:gd name="connsiteY38" fmla="*/ 1014 h 10000"/>
                  <a:gd name="connsiteX39" fmla="*/ 6526 w 10136"/>
                  <a:gd name="connsiteY39" fmla="*/ 22 h 10000"/>
                  <a:gd name="connsiteX40" fmla="*/ 6835 w 10136"/>
                  <a:gd name="connsiteY40" fmla="*/ 0 h 10000"/>
                  <a:gd name="connsiteX0" fmla="*/ 6819 w 10120"/>
                  <a:gd name="connsiteY0" fmla="*/ 0 h 10000"/>
                  <a:gd name="connsiteX1" fmla="*/ 7156 w 10120"/>
                  <a:gd name="connsiteY1" fmla="*/ 91 h 10000"/>
                  <a:gd name="connsiteX2" fmla="*/ 7156 w 10120"/>
                  <a:gd name="connsiteY2" fmla="*/ 91 h 10000"/>
                  <a:gd name="connsiteX3" fmla="*/ 8051 w 10120"/>
                  <a:gd name="connsiteY3" fmla="*/ 541 h 10000"/>
                  <a:gd name="connsiteX4" fmla="*/ 8697 w 10120"/>
                  <a:gd name="connsiteY4" fmla="*/ 900 h 10000"/>
                  <a:gd name="connsiteX5" fmla="*/ 9089 w 10120"/>
                  <a:gd name="connsiteY5" fmla="*/ 1127 h 10000"/>
                  <a:gd name="connsiteX6" fmla="*/ 9144 w 10120"/>
                  <a:gd name="connsiteY6" fmla="*/ 1172 h 10000"/>
                  <a:gd name="connsiteX7" fmla="*/ 9230 w 10120"/>
                  <a:gd name="connsiteY7" fmla="*/ 1263 h 10000"/>
                  <a:gd name="connsiteX8" fmla="*/ 9230 w 10120"/>
                  <a:gd name="connsiteY8" fmla="*/ 1351 h 10000"/>
                  <a:gd name="connsiteX9" fmla="*/ 9257 w 10120"/>
                  <a:gd name="connsiteY9" fmla="*/ 1443 h 10000"/>
                  <a:gd name="connsiteX10" fmla="*/ 9144 w 10120"/>
                  <a:gd name="connsiteY10" fmla="*/ 3177 h 10000"/>
                  <a:gd name="connsiteX11" fmla="*/ 10099 w 10120"/>
                  <a:gd name="connsiteY11" fmla="*/ 4709 h 10000"/>
                  <a:gd name="connsiteX12" fmla="*/ 9032 w 10120"/>
                  <a:gd name="connsiteY12" fmla="*/ 5159 h 10000"/>
                  <a:gd name="connsiteX13" fmla="*/ 8051 w 10120"/>
                  <a:gd name="connsiteY13" fmla="*/ 3606 h 10000"/>
                  <a:gd name="connsiteX14" fmla="*/ 8024 w 10120"/>
                  <a:gd name="connsiteY14" fmla="*/ 3583 h 10000"/>
                  <a:gd name="connsiteX15" fmla="*/ 7995 w 10120"/>
                  <a:gd name="connsiteY15" fmla="*/ 3493 h 10000"/>
                  <a:gd name="connsiteX16" fmla="*/ 7939 w 10120"/>
                  <a:gd name="connsiteY16" fmla="*/ 3403 h 10000"/>
                  <a:gd name="connsiteX17" fmla="*/ 7911 w 10120"/>
                  <a:gd name="connsiteY17" fmla="*/ 3267 h 10000"/>
                  <a:gd name="connsiteX18" fmla="*/ 7995 w 10120"/>
                  <a:gd name="connsiteY18" fmla="*/ 2298 h 10000"/>
                  <a:gd name="connsiteX19" fmla="*/ 6118 w 10120"/>
                  <a:gd name="connsiteY19" fmla="*/ 4620 h 10000"/>
                  <a:gd name="connsiteX20" fmla="*/ 7408 w 10120"/>
                  <a:gd name="connsiteY20" fmla="*/ 6671 h 10000"/>
                  <a:gd name="connsiteX21" fmla="*/ 7492 w 10120"/>
                  <a:gd name="connsiteY21" fmla="*/ 6805 h 10000"/>
                  <a:gd name="connsiteX22" fmla="*/ 7518 w 10120"/>
                  <a:gd name="connsiteY22" fmla="*/ 6916 h 10000"/>
                  <a:gd name="connsiteX23" fmla="*/ 7518 w 10120"/>
                  <a:gd name="connsiteY23" fmla="*/ 7075 h 10000"/>
                  <a:gd name="connsiteX24" fmla="*/ 7380 w 10120"/>
                  <a:gd name="connsiteY24" fmla="*/ 9351 h 10000"/>
                  <a:gd name="connsiteX25" fmla="*/ 5754 w 10120"/>
                  <a:gd name="connsiteY25" fmla="*/ 9284 h 10000"/>
                  <a:gd name="connsiteX26" fmla="*/ 5866 w 10120"/>
                  <a:gd name="connsiteY26" fmla="*/ 7188 h 10000"/>
                  <a:gd name="connsiteX27" fmla="*/ 4774 w 10120"/>
                  <a:gd name="connsiteY27" fmla="*/ 5430 h 10000"/>
                  <a:gd name="connsiteX28" fmla="*/ 1523 w 10120"/>
                  <a:gd name="connsiteY28" fmla="*/ 9441 h 10000"/>
                  <a:gd name="connsiteX29" fmla="*/ 120 w 10120"/>
                  <a:gd name="connsiteY29" fmla="*/ 8698 h 10000"/>
                  <a:gd name="connsiteX30" fmla="*/ 5502 w 10120"/>
                  <a:gd name="connsiteY30" fmla="*/ 2119 h 10000"/>
                  <a:gd name="connsiteX31" fmla="*/ 6174 w 10120"/>
                  <a:gd name="connsiteY31" fmla="*/ 1263 h 10000"/>
                  <a:gd name="connsiteX32" fmla="*/ 4744 w 10120"/>
                  <a:gd name="connsiteY32" fmla="*/ 1871 h 10000"/>
                  <a:gd name="connsiteX33" fmla="*/ 3291 w 10120"/>
                  <a:gd name="connsiteY33" fmla="*/ 3662 h 10000"/>
                  <a:gd name="connsiteX34" fmla="*/ 2328 w 10120"/>
                  <a:gd name="connsiteY34" fmla="*/ 3314 h 10000"/>
                  <a:gd name="connsiteX35" fmla="*/ 3792 w 10120"/>
                  <a:gd name="connsiteY35" fmla="*/ 1240 h 10000"/>
                  <a:gd name="connsiteX36" fmla="*/ 3905 w 10120"/>
                  <a:gd name="connsiteY36" fmla="*/ 1149 h 10000"/>
                  <a:gd name="connsiteX37" fmla="*/ 4016 w 10120"/>
                  <a:gd name="connsiteY37" fmla="*/ 1082 h 10000"/>
                  <a:gd name="connsiteX38" fmla="*/ 4126 w 10120"/>
                  <a:gd name="connsiteY38" fmla="*/ 1014 h 10000"/>
                  <a:gd name="connsiteX39" fmla="*/ 6510 w 10120"/>
                  <a:gd name="connsiteY39" fmla="*/ 22 h 10000"/>
                  <a:gd name="connsiteX40" fmla="*/ 6819 w 10120"/>
                  <a:gd name="connsiteY40" fmla="*/ 0 h 10000"/>
                  <a:gd name="connsiteX0" fmla="*/ 6819 w 10120"/>
                  <a:gd name="connsiteY0" fmla="*/ 0 h 10000"/>
                  <a:gd name="connsiteX1" fmla="*/ 7156 w 10120"/>
                  <a:gd name="connsiteY1" fmla="*/ 91 h 10000"/>
                  <a:gd name="connsiteX2" fmla="*/ 7156 w 10120"/>
                  <a:gd name="connsiteY2" fmla="*/ 91 h 10000"/>
                  <a:gd name="connsiteX3" fmla="*/ 8051 w 10120"/>
                  <a:gd name="connsiteY3" fmla="*/ 541 h 10000"/>
                  <a:gd name="connsiteX4" fmla="*/ 8697 w 10120"/>
                  <a:gd name="connsiteY4" fmla="*/ 900 h 10000"/>
                  <a:gd name="connsiteX5" fmla="*/ 9089 w 10120"/>
                  <a:gd name="connsiteY5" fmla="*/ 1127 h 10000"/>
                  <a:gd name="connsiteX6" fmla="*/ 9144 w 10120"/>
                  <a:gd name="connsiteY6" fmla="*/ 1172 h 10000"/>
                  <a:gd name="connsiteX7" fmla="*/ 9230 w 10120"/>
                  <a:gd name="connsiteY7" fmla="*/ 1263 h 10000"/>
                  <a:gd name="connsiteX8" fmla="*/ 9230 w 10120"/>
                  <a:gd name="connsiteY8" fmla="*/ 1351 h 10000"/>
                  <a:gd name="connsiteX9" fmla="*/ 9257 w 10120"/>
                  <a:gd name="connsiteY9" fmla="*/ 1443 h 10000"/>
                  <a:gd name="connsiteX10" fmla="*/ 9144 w 10120"/>
                  <a:gd name="connsiteY10" fmla="*/ 3177 h 10000"/>
                  <a:gd name="connsiteX11" fmla="*/ 10099 w 10120"/>
                  <a:gd name="connsiteY11" fmla="*/ 4709 h 10000"/>
                  <a:gd name="connsiteX12" fmla="*/ 9032 w 10120"/>
                  <a:gd name="connsiteY12" fmla="*/ 5159 h 10000"/>
                  <a:gd name="connsiteX13" fmla="*/ 8051 w 10120"/>
                  <a:gd name="connsiteY13" fmla="*/ 3606 h 10000"/>
                  <a:gd name="connsiteX14" fmla="*/ 8024 w 10120"/>
                  <a:gd name="connsiteY14" fmla="*/ 3583 h 10000"/>
                  <a:gd name="connsiteX15" fmla="*/ 7995 w 10120"/>
                  <a:gd name="connsiteY15" fmla="*/ 3493 h 10000"/>
                  <a:gd name="connsiteX16" fmla="*/ 7939 w 10120"/>
                  <a:gd name="connsiteY16" fmla="*/ 3403 h 10000"/>
                  <a:gd name="connsiteX17" fmla="*/ 7911 w 10120"/>
                  <a:gd name="connsiteY17" fmla="*/ 3267 h 10000"/>
                  <a:gd name="connsiteX18" fmla="*/ 7995 w 10120"/>
                  <a:gd name="connsiteY18" fmla="*/ 2298 h 10000"/>
                  <a:gd name="connsiteX19" fmla="*/ 6118 w 10120"/>
                  <a:gd name="connsiteY19" fmla="*/ 4620 h 10000"/>
                  <a:gd name="connsiteX20" fmla="*/ 7408 w 10120"/>
                  <a:gd name="connsiteY20" fmla="*/ 6671 h 10000"/>
                  <a:gd name="connsiteX21" fmla="*/ 7492 w 10120"/>
                  <a:gd name="connsiteY21" fmla="*/ 6805 h 10000"/>
                  <a:gd name="connsiteX22" fmla="*/ 7518 w 10120"/>
                  <a:gd name="connsiteY22" fmla="*/ 6916 h 10000"/>
                  <a:gd name="connsiteX23" fmla="*/ 7518 w 10120"/>
                  <a:gd name="connsiteY23" fmla="*/ 7075 h 10000"/>
                  <a:gd name="connsiteX24" fmla="*/ 7380 w 10120"/>
                  <a:gd name="connsiteY24" fmla="*/ 9351 h 10000"/>
                  <a:gd name="connsiteX25" fmla="*/ 5754 w 10120"/>
                  <a:gd name="connsiteY25" fmla="*/ 9284 h 10000"/>
                  <a:gd name="connsiteX26" fmla="*/ 5866 w 10120"/>
                  <a:gd name="connsiteY26" fmla="*/ 7188 h 10000"/>
                  <a:gd name="connsiteX27" fmla="*/ 4774 w 10120"/>
                  <a:gd name="connsiteY27" fmla="*/ 5430 h 10000"/>
                  <a:gd name="connsiteX28" fmla="*/ 1523 w 10120"/>
                  <a:gd name="connsiteY28" fmla="*/ 9441 h 10000"/>
                  <a:gd name="connsiteX29" fmla="*/ 120 w 10120"/>
                  <a:gd name="connsiteY29" fmla="*/ 8698 h 10000"/>
                  <a:gd name="connsiteX30" fmla="*/ 5502 w 10120"/>
                  <a:gd name="connsiteY30" fmla="*/ 2119 h 10000"/>
                  <a:gd name="connsiteX31" fmla="*/ 6174 w 10120"/>
                  <a:gd name="connsiteY31" fmla="*/ 1263 h 10000"/>
                  <a:gd name="connsiteX32" fmla="*/ 4744 w 10120"/>
                  <a:gd name="connsiteY32" fmla="*/ 1871 h 10000"/>
                  <a:gd name="connsiteX33" fmla="*/ 3291 w 10120"/>
                  <a:gd name="connsiteY33" fmla="*/ 3662 h 10000"/>
                  <a:gd name="connsiteX34" fmla="*/ 2328 w 10120"/>
                  <a:gd name="connsiteY34" fmla="*/ 3314 h 10000"/>
                  <a:gd name="connsiteX35" fmla="*/ 3792 w 10120"/>
                  <a:gd name="connsiteY35" fmla="*/ 1240 h 10000"/>
                  <a:gd name="connsiteX36" fmla="*/ 3905 w 10120"/>
                  <a:gd name="connsiteY36" fmla="*/ 1149 h 10000"/>
                  <a:gd name="connsiteX37" fmla="*/ 4016 w 10120"/>
                  <a:gd name="connsiteY37" fmla="*/ 1082 h 10000"/>
                  <a:gd name="connsiteX38" fmla="*/ 4126 w 10120"/>
                  <a:gd name="connsiteY38" fmla="*/ 1014 h 10000"/>
                  <a:gd name="connsiteX39" fmla="*/ 6510 w 10120"/>
                  <a:gd name="connsiteY39" fmla="*/ 22 h 10000"/>
                  <a:gd name="connsiteX40" fmla="*/ 6819 w 10120"/>
                  <a:gd name="connsiteY40" fmla="*/ 0 h 10000"/>
                  <a:gd name="connsiteX0" fmla="*/ 6819 w 10595"/>
                  <a:gd name="connsiteY0" fmla="*/ 0 h 10000"/>
                  <a:gd name="connsiteX1" fmla="*/ 7156 w 10595"/>
                  <a:gd name="connsiteY1" fmla="*/ 91 h 10000"/>
                  <a:gd name="connsiteX2" fmla="*/ 7156 w 10595"/>
                  <a:gd name="connsiteY2" fmla="*/ 91 h 10000"/>
                  <a:gd name="connsiteX3" fmla="*/ 8051 w 10595"/>
                  <a:gd name="connsiteY3" fmla="*/ 541 h 10000"/>
                  <a:gd name="connsiteX4" fmla="*/ 8697 w 10595"/>
                  <a:gd name="connsiteY4" fmla="*/ 900 h 10000"/>
                  <a:gd name="connsiteX5" fmla="*/ 9089 w 10595"/>
                  <a:gd name="connsiteY5" fmla="*/ 1127 h 10000"/>
                  <a:gd name="connsiteX6" fmla="*/ 9144 w 10595"/>
                  <a:gd name="connsiteY6" fmla="*/ 1172 h 10000"/>
                  <a:gd name="connsiteX7" fmla="*/ 9230 w 10595"/>
                  <a:gd name="connsiteY7" fmla="*/ 1263 h 10000"/>
                  <a:gd name="connsiteX8" fmla="*/ 9230 w 10595"/>
                  <a:gd name="connsiteY8" fmla="*/ 1351 h 10000"/>
                  <a:gd name="connsiteX9" fmla="*/ 9257 w 10595"/>
                  <a:gd name="connsiteY9" fmla="*/ 1443 h 10000"/>
                  <a:gd name="connsiteX10" fmla="*/ 9144 w 10595"/>
                  <a:gd name="connsiteY10" fmla="*/ 3177 h 10000"/>
                  <a:gd name="connsiteX11" fmla="*/ 10581 w 10595"/>
                  <a:gd name="connsiteY11" fmla="*/ 5368 h 10000"/>
                  <a:gd name="connsiteX12" fmla="*/ 9032 w 10595"/>
                  <a:gd name="connsiteY12" fmla="*/ 5159 h 10000"/>
                  <a:gd name="connsiteX13" fmla="*/ 8051 w 10595"/>
                  <a:gd name="connsiteY13" fmla="*/ 3606 h 10000"/>
                  <a:gd name="connsiteX14" fmla="*/ 8024 w 10595"/>
                  <a:gd name="connsiteY14" fmla="*/ 3583 h 10000"/>
                  <a:gd name="connsiteX15" fmla="*/ 7995 w 10595"/>
                  <a:gd name="connsiteY15" fmla="*/ 3493 h 10000"/>
                  <a:gd name="connsiteX16" fmla="*/ 7939 w 10595"/>
                  <a:gd name="connsiteY16" fmla="*/ 3403 h 10000"/>
                  <a:gd name="connsiteX17" fmla="*/ 7911 w 10595"/>
                  <a:gd name="connsiteY17" fmla="*/ 3267 h 10000"/>
                  <a:gd name="connsiteX18" fmla="*/ 7995 w 10595"/>
                  <a:gd name="connsiteY18" fmla="*/ 2298 h 10000"/>
                  <a:gd name="connsiteX19" fmla="*/ 6118 w 10595"/>
                  <a:gd name="connsiteY19" fmla="*/ 4620 h 10000"/>
                  <a:gd name="connsiteX20" fmla="*/ 7408 w 10595"/>
                  <a:gd name="connsiteY20" fmla="*/ 6671 h 10000"/>
                  <a:gd name="connsiteX21" fmla="*/ 7492 w 10595"/>
                  <a:gd name="connsiteY21" fmla="*/ 6805 h 10000"/>
                  <a:gd name="connsiteX22" fmla="*/ 7518 w 10595"/>
                  <a:gd name="connsiteY22" fmla="*/ 6916 h 10000"/>
                  <a:gd name="connsiteX23" fmla="*/ 7518 w 10595"/>
                  <a:gd name="connsiteY23" fmla="*/ 7075 h 10000"/>
                  <a:gd name="connsiteX24" fmla="*/ 7380 w 10595"/>
                  <a:gd name="connsiteY24" fmla="*/ 9351 h 10000"/>
                  <a:gd name="connsiteX25" fmla="*/ 5754 w 10595"/>
                  <a:gd name="connsiteY25" fmla="*/ 9284 h 10000"/>
                  <a:gd name="connsiteX26" fmla="*/ 5866 w 10595"/>
                  <a:gd name="connsiteY26" fmla="*/ 7188 h 10000"/>
                  <a:gd name="connsiteX27" fmla="*/ 4774 w 10595"/>
                  <a:gd name="connsiteY27" fmla="*/ 5430 h 10000"/>
                  <a:gd name="connsiteX28" fmla="*/ 1523 w 10595"/>
                  <a:gd name="connsiteY28" fmla="*/ 9441 h 10000"/>
                  <a:gd name="connsiteX29" fmla="*/ 120 w 10595"/>
                  <a:gd name="connsiteY29" fmla="*/ 8698 h 10000"/>
                  <a:gd name="connsiteX30" fmla="*/ 5502 w 10595"/>
                  <a:gd name="connsiteY30" fmla="*/ 2119 h 10000"/>
                  <a:gd name="connsiteX31" fmla="*/ 6174 w 10595"/>
                  <a:gd name="connsiteY31" fmla="*/ 1263 h 10000"/>
                  <a:gd name="connsiteX32" fmla="*/ 4744 w 10595"/>
                  <a:gd name="connsiteY32" fmla="*/ 1871 h 10000"/>
                  <a:gd name="connsiteX33" fmla="*/ 3291 w 10595"/>
                  <a:gd name="connsiteY33" fmla="*/ 3662 h 10000"/>
                  <a:gd name="connsiteX34" fmla="*/ 2328 w 10595"/>
                  <a:gd name="connsiteY34" fmla="*/ 3314 h 10000"/>
                  <a:gd name="connsiteX35" fmla="*/ 3792 w 10595"/>
                  <a:gd name="connsiteY35" fmla="*/ 1240 h 10000"/>
                  <a:gd name="connsiteX36" fmla="*/ 3905 w 10595"/>
                  <a:gd name="connsiteY36" fmla="*/ 1149 h 10000"/>
                  <a:gd name="connsiteX37" fmla="*/ 4016 w 10595"/>
                  <a:gd name="connsiteY37" fmla="*/ 1082 h 10000"/>
                  <a:gd name="connsiteX38" fmla="*/ 4126 w 10595"/>
                  <a:gd name="connsiteY38" fmla="*/ 1014 h 10000"/>
                  <a:gd name="connsiteX39" fmla="*/ 6510 w 10595"/>
                  <a:gd name="connsiteY39" fmla="*/ 22 h 10000"/>
                  <a:gd name="connsiteX40" fmla="*/ 6819 w 10595"/>
                  <a:gd name="connsiteY40" fmla="*/ 0 h 10000"/>
                  <a:gd name="connsiteX0" fmla="*/ 6819 w 10610"/>
                  <a:gd name="connsiteY0" fmla="*/ 0 h 10000"/>
                  <a:gd name="connsiteX1" fmla="*/ 7156 w 10610"/>
                  <a:gd name="connsiteY1" fmla="*/ 91 h 10000"/>
                  <a:gd name="connsiteX2" fmla="*/ 7156 w 10610"/>
                  <a:gd name="connsiteY2" fmla="*/ 91 h 10000"/>
                  <a:gd name="connsiteX3" fmla="*/ 8051 w 10610"/>
                  <a:gd name="connsiteY3" fmla="*/ 541 h 10000"/>
                  <a:gd name="connsiteX4" fmla="*/ 8697 w 10610"/>
                  <a:gd name="connsiteY4" fmla="*/ 900 h 10000"/>
                  <a:gd name="connsiteX5" fmla="*/ 9089 w 10610"/>
                  <a:gd name="connsiteY5" fmla="*/ 1127 h 10000"/>
                  <a:gd name="connsiteX6" fmla="*/ 9144 w 10610"/>
                  <a:gd name="connsiteY6" fmla="*/ 1172 h 10000"/>
                  <a:gd name="connsiteX7" fmla="*/ 9230 w 10610"/>
                  <a:gd name="connsiteY7" fmla="*/ 1263 h 10000"/>
                  <a:gd name="connsiteX8" fmla="*/ 9230 w 10610"/>
                  <a:gd name="connsiteY8" fmla="*/ 1351 h 10000"/>
                  <a:gd name="connsiteX9" fmla="*/ 9257 w 10610"/>
                  <a:gd name="connsiteY9" fmla="*/ 1443 h 10000"/>
                  <a:gd name="connsiteX10" fmla="*/ 9144 w 10610"/>
                  <a:gd name="connsiteY10" fmla="*/ 3177 h 10000"/>
                  <a:gd name="connsiteX11" fmla="*/ 10581 w 10610"/>
                  <a:gd name="connsiteY11" fmla="*/ 5368 h 10000"/>
                  <a:gd name="connsiteX12" fmla="*/ 9783 w 10610"/>
                  <a:gd name="connsiteY12" fmla="*/ 5917 h 10000"/>
                  <a:gd name="connsiteX13" fmla="*/ 8051 w 10610"/>
                  <a:gd name="connsiteY13" fmla="*/ 3606 h 10000"/>
                  <a:gd name="connsiteX14" fmla="*/ 8024 w 10610"/>
                  <a:gd name="connsiteY14" fmla="*/ 3583 h 10000"/>
                  <a:gd name="connsiteX15" fmla="*/ 7995 w 10610"/>
                  <a:gd name="connsiteY15" fmla="*/ 3493 h 10000"/>
                  <a:gd name="connsiteX16" fmla="*/ 7939 w 10610"/>
                  <a:gd name="connsiteY16" fmla="*/ 3403 h 10000"/>
                  <a:gd name="connsiteX17" fmla="*/ 7911 w 10610"/>
                  <a:gd name="connsiteY17" fmla="*/ 3267 h 10000"/>
                  <a:gd name="connsiteX18" fmla="*/ 7995 w 10610"/>
                  <a:gd name="connsiteY18" fmla="*/ 2298 h 10000"/>
                  <a:gd name="connsiteX19" fmla="*/ 6118 w 10610"/>
                  <a:gd name="connsiteY19" fmla="*/ 4620 h 10000"/>
                  <a:gd name="connsiteX20" fmla="*/ 7408 w 10610"/>
                  <a:gd name="connsiteY20" fmla="*/ 6671 h 10000"/>
                  <a:gd name="connsiteX21" fmla="*/ 7492 w 10610"/>
                  <a:gd name="connsiteY21" fmla="*/ 6805 h 10000"/>
                  <a:gd name="connsiteX22" fmla="*/ 7518 w 10610"/>
                  <a:gd name="connsiteY22" fmla="*/ 6916 h 10000"/>
                  <a:gd name="connsiteX23" fmla="*/ 7518 w 10610"/>
                  <a:gd name="connsiteY23" fmla="*/ 7075 h 10000"/>
                  <a:gd name="connsiteX24" fmla="*/ 7380 w 10610"/>
                  <a:gd name="connsiteY24" fmla="*/ 9351 h 10000"/>
                  <a:gd name="connsiteX25" fmla="*/ 5754 w 10610"/>
                  <a:gd name="connsiteY25" fmla="*/ 9284 h 10000"/>
                  <a:gd name="connsiteX26" fmla="*/ 5866 w 10610"/>
                  <a:gd name="connsiteY26" fmla="*/ 7188 h 10000"/>
                  <a:gd name="connsiteX27" fmla="*/ 4774 w 10610"/>
                  <a:gd name="connsiteY27" fmla="*/ 5430 h 10000"/>
                  <a:gd name="connsiteX28" fmla="*/ 1523 w 10610"/>
                  <a:gd name="connsiteY28" fmla="*/ 9441 h 10000"/>
                  <a:gd name="connsiteX29" fmla="*/ 120 w 10610"/>
                  <a:gd name="connsiteY29" fmla="*/ 8698 h 10000"/>
                  <a:gd name="connsiteX30" fmla="*/ 5502 w 10610"/>
                  <a:gd name="connsiteY30" fmla="*/ 2119 h 10000"/>
                  <a:gd name="connsiteX31" fmla="*/ 6174 w 10610"/>
                  <a:gd name="connsiteY31" fmla="*/ 1263 h 10000"/>
                  <a:gd name="connsiteX32" fmla="*/ 4744 w 10610"/>
                  <a:gd name="connsiteY32" fmla="*/ 1871 h 10000"/>
                  <a:gd name="connsiteX33" fmla="*/ 3291 w 10610"/>
                  <a:gd name="connsiteY33" fmla="*/ 3662 h 10000"/>
                  <a:gd name="connsiteX34" fmla="*/ 2328 w 10610"/>
                  <a:gd name="connsiteY34" fmla="*/ 3314 h 10000"/>
                  <a:gd name="connsiteX35" fmla="*/ 3792 w 10610"/>
                  <a:gd name="connsiteY35" fmla="*/ 1240 h 10000"/>
                  <a:gd name="connsiteX36" fmla="*/ 3905 w 10610"/>
                  <a:gd name="connsiteY36" fmla="*/ 1149 h 10000"/>
                  <a:gd name="connsiteX37" fmla="*/ 4016 w 10610"/>
                  <a:gd name="connsiteY37" fmla="*/ 1082 h 10000"/>
                  <a:gd name="connsiteX38" fmla="*/ 4126 w 10610"/>
                  <a:gd name="connsiteY38" fmla="*/ 1014 h 10000"/>
                  <a:gd name="connsiteX39" fmla="*/ 6510 w 10610"/>
                  <a:gd name="connsiteY39" fmla="*/ 22 h 10000"/>
                  <a:gd name="connsiteX40" fmla="*/ 6819 w 10610"/>
                  <a:gd name="connsiteY40" fmla="*/ 0 h 10000"/>
                  <a:gd name="connsiteX0" fmla="*/ 6819 w 10607"/>
                  <a:gd name="connsiteY0" fmla="*/ 0 h 10000"/>
                  <a:gd name="connsiteX1" fmla="*/ 7156 w 10607"/>
                  <a:gd name="connsiteY1" fmla="*/ 91 h 10000"/>
                  <a:gd name="connsiteX2" fmla="*/ 7156 w 10607"/>
                  <a:gd name="connsiteY2" fmla="*/ 91 h 10000"/>
                  <a:gd name="connsiteX3" fmla="*/ 8051 w 10607"/>
                  <a:gd name="connsiteY3" fmla="*/ 541 h 10000"/>
                  <a:gd name="connsiteX4" fmla="*/ 8697 w 10607"/>
                  <a:gd name="connsiteY4" fmla="*/ 900 h 10000"/>
                  <a:gd name="connsiteX5" fmla="*/ 9089 w 10607"/>
                  <a:gd name="connsiteY5" fmla="*/ 1127 h 10000"/>
                  <a:gd name="connsiteX6" fmla="*/ 9144 w 10607"/>
                  <a:gd name="connsiteY6" fmla="*/ 1172 h 10000"/>
                  <a:gd name="connsiteX7" fmla="*/ 9230 w 10607"/>
                  <a:gd name="connsiteY7" fmla="*/ 1263 h 10000"/>
                  <a:gd name="connsiteX8" fmla="*/ 9230 w 10607"/>
                  <a:gd name="connsiteY8" fmla="*/ 1351 h 10000"/>
                  <a:gd name="connsiteX9" fmla="*/ 9257 w 10607"/>
                  <a:gd name="connsiteY9" fmla="*/ 1443 h 10000"/>
                  <a:gd name="connsiteX10" fmla="*/ 9144 w 10607"/>
                  <a:gd name="connsiteY10" fmla="*/ 3177 h 10000"/>
                  <a:gd name="connsiteX11" fmla="*/ 10581 w 10607"/>
                  <a:gd name="connsiteY11" fmla="*/ 5368 h 10000"/>
                  <a:gd name="connsiteX12" fmla="*/ 9707 w 10607"/>
                  <a:gd name="connsiteY12" fmla="*/ 5774 h 10000"/>
                  <a:gd name="connsiteX13" fmla="*/ 8051 w 10607"/>
                  <a:gd name="connsiteY13" fmla="*/ 3606 h 10000"/>
                  <a:gd name="connsiteX14" fmla="*/ 8024 w 10607"/>
                  <a:gd name="connsiteY14" fmla="*/ 3583 h 10000"/>
                  <a:gd name="connsiteX15" fmla="*/ 7995 w 10607"/>
                  <a:gd name="connsiteY15" fmla="*/ 3493 h 10000"/>
                  <a:gd name="connsiteX16" fmla="*/ 7939 w 10607"/>
                  <a:gd name="connsiteY16" fmla="*/ 3403 h 10000"/>
                  <a:gd name="connsiteX17" fmla="*/ 7911 w 10607"/>
                  <a:gd name="connsiteY17" fmla="*/ 3267 h 10000"/>
                  <a:gd name="connsiteX18" fmla="*/ 7995 w 10607"/>
                  <a:gd name="connsiteY18" fmla="*/ 2298 h 10000"/>
                  <a:gd name="connsiteX19" fmla="*/ 6118 w 10607"/>
                  <a:gd name="connsiteY19" fmla="*/ 4620 h 10000"/>
                  <a:gd name="connsiteX20" fmla="*/ 7408 w 10607"/>
                  <a:gd name="connsiteY20" fmla="*/ 6671 h 10000"/>
                  <a:gd name="connsiteX21" fmla="*/ 7492 w 10607"/>
                  <a:gd name="connsiteY21" fmla="*/ 6805 h 10000"/>
                  <a:gd name="connsiteX22" fmla="*/ 7518 w 10607"/>
                  <a:gd name="connsiteY22" fmla="*/ 6916 h 10000"/>
                  <a:gd name="connsiteX23" fmla="*/ 7518 w 10607"/>
                  <a:gd name="connsiteY23" fmla="*/ 7075 h 10000"/>
                  <a:gd name="connsiteX24" fmla="*/ 7380 w 10607"/>
                  <a:gd name="connsiteY24" fmla="*/ 9351 h 10000"/>
                  <a:gd name="connsiteX25" fmla="*/ 5754 w 10607"/>
                  <a:gd name="connsiteY25" fmla="*/ 9284 h 10000"/>
                  <a:gd name="connsiteX26" fmla="*/ 5866 w 10607"/>
                  <a:gd name="connsiteY26" fmla="*/ 7188 h 10000"/>
                  <a:gd name="connsiteX27" fmla="*/ 4774 w 10607"/>
                  <a:gd name="connsiteY27" fmla="*/ 5430 h 10000"/>
                  <a:gd name="connsiteX28" fmla="*/ 1523 w 10607"/>
                  <a:gd name="connsiteY28" fmla="*/ 9441 h 10000"/>
                  <a:gd name="connsiteX29" fmla="*/ 120 w 10607"/>
                  <a:gd name="connsiteY29" fmla="*/ 8698 h 10000"/>
                  <a:gd name="connsiteX30" fmla="*/ 5502 w 10607"/>
                  <a:gd name="connsiteY30" fmla="*/ 2119 h 10000"/>
                  <a:gd name="connsiteX31" fmla="*/ 6174 w 10607"/>
                  <a:gd name="connsiteY31" fmla="*/ 1263 h 10000"/>
                  <a:gd name="connsiteX32" fmla="*/ 4744 w 10607"/>
                  <a:gd name="connsiteY32" fmla="*/ 1871 h 10000"/>
                  <a:gd name="connsiteX33" fmla="*/ 3291 w 10607"/>
                  <a:gd name="connsiteY33" fmla="*/ 3662 h 10000"/>
                  <a:gd name="connsiteX34" fmla="*/ 2328 w 10607"/>
                  <a:gd name="connsiteY34" fmla="*/ 3314 h 10000"/>
                  <a:gd name="connsiteX35" fmla="*/ 3792 w 10607"/>
                  <a:gd name="connsiteY35" fmla="*/ 1240 h 10000"/>
                  <a:gd name="connsiteX36" fmla="*/ 3905 w 10607"/>
                  <a:gd name="connsiteY36" fmla="*/ 1149 h 10000"/>
                  <a:gd name="connsiteX37" fmla="*/ 4016 w 10607"/>
                  <a:gd name="connsiteY37" fmla="*/ 1082 h 10000"/>
                  <a:gd name="connsiteX38" fmla="*/ 4126 w 10607"/>
                  <a:gd name="connsiteY38" fmla="*/ 1014 h 10000"/>
                  <a:gd name="connsiteX39" fmla="*/ 6510 w 10607"/>
                  <a:gd name="connsiteY39" fmla="*/ 22 h 10000"/>
                  <a:gd name="connsiteX40" fmla="*/ 6819 w 10607"/>
                  <a:gd name="connsiteY40" fmla="*/ 0 h 10000"/>
                  <a:gd name="connsiteX0" fmla="*/ 6775 w 10563"/>
                  <a:gd name="connsiteY0" fmla="*/ 0 h 10000"/>
                  <a:gd name="connsiteX1" fmla="*/ 7112 w 10563"/>
                  <a:gd name="connsiteY1" fmla="*/ 91 h 10000"/>
                  <a:gd name="connsiteX2" fmla="*/ 7112 w 10563"/>
                  <a:gd name="connsiteY2" fmla="*/ 91 h 10000"/>
                  <a:gd name="connsiteX3" fmla="*/ 8007 w 10563"/>
                  <a:gd name="connsiteY3" fmla="*/ 541 h 10000"/>
                  <a:gd name="connsiteX4" fmla="*/ 8653 w 10563"/>
                  <a:gd name="connsiteY4" fmla="*/ 900 h 10000"/>
                  <a:gd name="connsiteX5" fmla="*/ 9045 w 10563"/>
                  <a:gd name="connsiteY5" fmla="*/ 1127 h 10000"/>
                  <a:gd name="connsiteX6" fmla="*/ 9100 w 10563"/>
                  <a:gd name="connsiteY6" fmla="*/ 1172 h 10000"/>
                  <a:gd name="connsiteX7" fmla="*/ 9186 w 10563"/>
                  <a:gd name="connsiteY7" fmla="*/ 1263 h 10000"/>
                  <a:gd name="connsiteX8" fmla="*/ 9186 w 10563"/>
                  <a:gd name="connsiteY8" fmla="*/ 1351 h 10000"/>
                  <a:gd name="connsiteX9" fmla="*/ 9213 w 10563"/>
                  <a:gd name="connsiteY9" fmla="*/ 1443 h 10000"/>
                  <a:gd name="connsiteX10" fmla="*/ 9100 w 10563"/>
                  <a:gd name="connsiteY10" fmla="*/ 3177 h 10000"/>
                  <a:gd name="connsiteX11" fmla="*/ 10537 w 10563"/>
                  <a:gd name="connsiteY11" fmla="*/ 5368 h 10000"/>
                  <a:gd name="connsiteX12" fmla="*/ 9663 w 10563"/>
                  <a:gd name="connsiteY12" fmla="*/ 5774 h 10000"/>
                  <a:gd name="connsiteX13" fmla="*/ 8007 w 10563"/>
                  <a:gd name="connsiteY13" fmla="*/ 3606 h 10000"/>
                  <a:gd name="connsiteX14" fmla="*/ 7980 w 10563"/>
                  <a:gd name="connsiteY14" fmla="*/ 3583 h 10000"/>
                  <a:gd name="connsiteX15" fmla="*/ 7951 w 10563"/>
                  <a:gd name="connsiteY15" fmla="*/ 3493 h 10000"/>
                  <a:gd name="connsiteX16" fmla="*/ 7895 w 10563"/>
                  <a:gd name="connsiteY16" fmla="*/ 3403 h 10000"/>
                  <a:gd name="connsiteX17" fmla="*/ 7867 w 10563"/>
                  <a:gd name="connsiteY17" fmla="*/ 3267 h 10000"/>
                  <a:gd name="connsiteX18" fmla="*/ 7951 w 10563"/>
                  <a:gd name="connsiteY18" fmla="*/ 2298 h 10000"/>
                  <a:gd name="connsiteX19" fmla="*/ 6074 w 10563"/>
                  <a:gd name="connsiteY19" fmla="*/ 4620 h 10000"/>
                  <a:gd name="connsiteX20" fmla="*/ 7364 w 10563"/>
                  <a:gd name="connsiteY20" fmla="*/ 6671 h 10000"/>
                  <a:gd name="connsiteX21" fmla="*/ 7448 w 10563"/>
                  <a:gd name="connsiteY21" fmla="*/ 6805 h 10000"/>
                  <a:gd name="connsiteX22" fmla="*/ 7474 w 10563"/>
                  <a:gd name="connsiteY22" fmla="*/ 6916 h 10000"/>
                  <a:gd name="connsiteX23" fmla="*/ 7474 w 10563"/>
                  <a:gd name="connsiteY23" fmla="*/ 7075 h 10000"/>
                  <a:gd name="connsiteX24" fmla="*/ 7336 w 10563"/>
                  <a:gd name="connsiteY24" fmla="*/ 9351 h 10000"/>
                  <a:gd name="connsiteX25" fmla="*/ 5710 w 10563"/>
                  <a:gd name="connsiteY25" fmla="*/ 9284 h 10000"/>
                  <a:gd name="connsiteX26" fmla="*/ 5822 w 10563"/>
                  <a:gd name="connsiteY26" fmla="*/ 7188 h 10000"/>
                  <a:gd name="connsiteX27" fmla="*/ 4730 w 10563"/>
                  <a:gd name="connsiteY27" fmla="*/ 5430 h 10000"/>
                  <a:gd name="connsiteX28" fmla="*/ 2300 w 10563"/>
                  <a:gd name="connsiteY28" fmla="*/ 8418 h 10000"/>
                  <a:gd name="connsiteX29" fmla="*/ 76 w 10563"/>
                  <a:gd name="connsiteY29" fmla="*/ 8698 h 10000"/>
                  <a:gd name="connsiteX30" fmla="*/ 5458 w 10563"/>
                  <a:gd name="connsiteY30" fmla="*/ 2119 h 10000"/>
                  <a:gd name="connsiteX31" fmla="*/ 6130 w 10563"/>
                  <a:gd name="connsiteY31" fmla="*/ 1263 h 10000"/>
                  <a:gd name="connsiteX32" fmla="*/ 4700 w 10563"/>
                  <a:gd name="connsiteY32" fmla="*/ 1871 h 10000"/>
                  <a:gd name="connsiteX33" fmla="*/ 3247 w 10563"/>
                  <a:gd name="connsiteY33" fmla="*/ 3662 h 10000"/>
                  <a:gd name="connsiteX34" fmla="*/ 2284 w 10563"/>
                  <a:gd name="connsiteY34" fmla="*/ 3314 h 10000"/>
                  <a:gd name="connsiteX35" fmla="*/ 3748 w 10563"/>
                  <a:gd name="connsiteY35" fmla="*/ 1240 h 10000"/>
                  <a:gd name="connsiteX36" fmla="*/ 3861 w 10563"/>
                  <a:gd name="connsiteY36" fmla="*/ 1149 h 10000"/>
                  <a:gd name="connsiteX37" fmla="*/ 3972 w 10563"/>
                  <a:gd name="connsiteY37" fmla="*/ 1082 h 10000"/>
                  <a:gd name="connsiteX38" fmla="*/ 4082 w 10563"/>
                  <a:gd name="connsiteY38" fmla="*/ 1014 h 10000"/>
                  <a:gd name="connsiteX39" fmla="*/ 6466 w 10563"/>
                  <a:gd name="connsiteY39" fmla="*/ 22 h 10000"/>
                  <a:gd name="connsiteX40" fmla="*/ 6775 w 10563"/>
                  <a:gd name="connsiteY40" fmla="*/ 0 h 10000"/>
                  <a:gd name="connsiteX0" fmla="*/ 5870 w 9658"/>
                  <a:gd name="connsiteY0" fmla="*/ 0 h 10000"/>
                  <a:gd name="connsiteX1" fmla="*/ 6207 w 9658"/>
                  <a:gd name="connsiteY1" fmla="*/ 91 h 10000"/>
                  <a:gd name="connsiteX2" fmla="*/ 6207 w 9658"/>
                  <a:gd name="connsiteY2" fmla="*/ 91 h 10000"/>
                  <a:gd name="connsiteX3" fmla="*/ 7102 w 9658"/>
                  <a:gd name="connsiteY3" fmla="*/ 541 h 10000"/>
                  <a:gd name="connsiteX4" fmla="*/ 7748 w 9658"/>
                  <a:gd name="connsiteY4" fmla="*/ 900 h 10000"/>
                  <a:gd name="connsiteX5" fmla="*/ 8140 w 9658"/>
                  <a:gd name="connsiteY5" fmla="*/ 1127 h 10000"/>
                  <a:gd name="connsiteX6" fmla="*/ 8195 w 9658"/>
                  <a:gd name="connsiteY6" fmla="*/ 1172 h 10000"/>
                  <a:gd name="connsiteX7" fmla="*/ 8281 w 9658"/>
                  <a:gd name="connsiteY7" fmla="*/ 1263 h 10000"/>
                  <a:gd name="connsiteX8" fmla="*/ 8281 w 9658"/>
                  <a:gd name="connsiteY8" fmla="*/ 1351 h 10000"/>
                  <a:gd name="connsiteX9" fmla="*/ 8308 w 9658"/>
                  <a:gd name="connsiteY9" fmla="*/ 1443 h 10000"/>
                  <a:gd name="connsiteX10" fmla="*/ 8195 w 9658"/>
                  <a:gd name="connsiteY10" fmla="*/ 3177 h 10000"/>
                  <a:gd name="connsiteX11" fmla="*/ 9632 w 9658"/>
                  <a:gd name="connsiteY11" fmla="*/ 5368 h 10000"/>
                  <a:gd name="connsiteX12" fmla="*/ 8758 w 9658"/>
                  <a:gd name="connsiteY12" fmla="*/ 5774 h 10000"/>
                  <a:gd name="connsiteX13" fmla="*/ 7102 w 9658"/>
                  <a:gd name="connsiteY13" fmla="*/ 3606 h 10000"/>
                  <a:gd name="connsiteX14" fmla="*/ 7075 w 9658"/>
                  <a:gd name="connsiteY14" fmla="*/ 3583 h 10000"/>
                  <a:gd name="connsiteX15" fmla="*/ 7046 w 9658"/>
                  <a:gd name="connsiteY15" fmla="*/ 3493 h 10000"/>
                  <a:gd name="connsiteX16" fmla="*/ 6990 w 9658"/>
                  <a:gd name="connsiteY16" fmla="*/ 3403 h 10000"/>
                  <a:gd name="connsiteX17" fmla="*/ 6962 w 9658"/>
                  <a:gd name="connsiteY17" fmla="*/ 3267 h 10000"/>
                  <a:gd name="connsiteX18" fmla="*/ 7046 w 9658"/>
                  <a:gd name="connsiteY18" fmla="*/ 2298 h 10000"/>
                  <a:gd name="connsiteX19" fmla="*/ 5169 w 9658"/>
                  <a:gd name="connsiteY19" fmla="*/ 4620 h 10000"/>
                  <a:gd name="connsiteX20" fmla="*/ 6459 w 9658"/>
                  <a:gd name="connsiteY20" fmla="*/ 6671 h 10000"/>
                  <a:gd name="connsiteX21" fmla="*/ 6543 w 9658"/>
                  <a:gd name="connsiteY21" fmla="*/ 6805 h 10000"/>
                  <a:gd name="connsiteX22" fmla="*/ 6569 w 9658"/>
                  <a:gd name="connsiteY22" fmla="*/ 6916 h 10000"/>
                  <a:gd name="connsiteX23" fmla="*/ 6569 w 9658"/>
                  <a:gd name="connsiteY23" fmla="*/ 7075 h 10000"/>
                  <a:gd name="connsiteX24" fmla="*/ 6431 w 9658"/>
                  <a:gd name="connsiteY24" fmla="*/ 9351 h 10000"/>
                  <a:gd name="connsiteX25" fmla="*/ 4805 w 9658"/>
                  <a:gd name="connsiteY25" fmla="*/ 9284 h 10000"/>
                  <a:gd name="connsiteX26" fmla="*/ 4917 w 9658"/>
                  <a:gd name="connsiteY26" fmla="*/ 7188 h 10000"/>
                  <a:gd name="connsiteX27" fmla="*/ 3825 w 9658"/>
                  <a:gd name="connsiteY27" fmla="*/ 5430 h 10000"/>
                  <a:gd name="connsiteX28" fmla="*/ 1395 w 9658"/>
                  <a:gd name="connsiteY28" fmla="*/ 8418 h 10000"/>
                  <a:gd name="connsiteX29" fmla="*/ 134 w 9658"/>
                  <a:gd name="connsiteY29" fmla="*/ 7569 h 10000"/>
                  <a:gd name="connsiteX30" fmla="*/ 4553 w 9658"/>
                  <a:gd name="connsiteY30" fmla="*/ 2119 h 10000"/>
                  <a:gd name="connsiteX31" fmla="*/ 5225 w 9658"/>
                  <a:gd name="connsiteY31" fmla="*/ 1263 h 10000"/>
                  <a:gd name="connsiteX32" fmla="*/ 3795 w 9658"/>
                  <a:gd name="connsiteY32" fmla="*/ 1871 h 10000"/>
                  <a:gd name="connsiteX33" fmla="*/ 2342 w 9658"/>
                  <a:gd name="connsiteY33" fmla="*/ 3662 h 10000"/>
                  <a:gd name="connsiteX34" fmla="*/ 1379 w 9658"/>
                  <a:gd name="connsiteY34" fmla="*/ 3314 h 10000"/>
                  <a:gd name="connsiteX35" fmla="*/ 2843 w 9658"/>
                  <a:gd name="connsiteY35" fmla="*/ 1240 h 10000"/>
                  <a:gd name="connsiteX36" fmla="*/ 2956 w 9658"/>
                  <a:gd name="connsiteY36" fmla="*/ 1149 h 10000"/>
                  <a:gd name="connsiteX37" fmla="*/ 3067 w 9658"/>
                  <a:gd name="connsiteY37" fmla="*/ 1082 h 10000"/>
                  <a:gd name="connsiteX38" fmla="*/ 3177 w 9658"/>
                  <a:gd name="connsiteY38" fmla="*/ 1014 h 10000"/>
                  <a:gd name="connsiteX39" fmla="*/ 5561 w 9658"/>
                  <a:gd name="connsiteY39" fmla="*/ 22 h 10000"/>
                  <a:gd name="connsiteX40" fmla="*/ 5870 w 9658"/>
                  <a:gd name="connsiteY40" fmla="*/ 0 h 10000"/>
                  <a:gd name="connsiteX0" fmla="*/ 6137 w 10059"/>
                  <a:gd name="connsiteY0" fmla="*/ 0 h 10000"/>
                  <a:gd name="connsiteX1" fmla="*/ 6486 w 10059"/>
                  <a:gd name="connsiteY1" fmla="*/ 91 h 10000"/>
                  <a:gd name="connsiteX2" fmla="*/ 6486 w 10059"/>
                  <a:gd name="connsiteY2" fmla="*/ 91 h 10000"/>
                  <a:gd name="connsiteX3" fmla="*/ 7412 w 10059"/>
                  <a:gd name="connsiteY3" fmla="*/ 541 h 10000"/>
                  <a:gd name="connsiteX4" fmla="*/ 8081 w 10059"/>
                  <a:gd name="connsiteY4" fmla="*/ 900 h 10000"/>
                  <a:gd name="connsiteX5" fmla="*/ 8487 w 10059"/>
                  <a:gd name="connsiteY5" fmla="*/ 1127 h 10000"/>
                  <a:gd name="connsiteX6" fmla="*/ 8544 w 10059"/>
                  <a:gd name="connsiteY6" fmla="*/ 1172 h 10000"/>
                  <a:gd name="connsiteX7" fmla="*/ 8633 w 10059"/>
                  <a:gd name="connsiteY7" fmla="*/ 1263 h 10000"/>
                  <a:gd name="connsiteX8" fmla="*/ 8633 w 10059"/>
                  <a:gd name="connsiteY8" fmla="*/ 1351 h 10000"/>
                  <a:gd name="connsiteX9" fmla="*/ 8661 w 10059"/>
                  <a:gd name="connsiteY9" fmla="*/ 1443 h 10000"/>
                  <a:gd name="connsiteX10" fmla="*/ 8544 w 10059"/>
                  <a:gd name="connsiteY10" fmla="*/ 3177 h 10000"/>
                  <a:gd name="connsiteX11" fmla="*/ 10032 w 10059"/>
                  <a:gd name="connsiteY11" fmla="*/ 5368 h 10000"/>
                  <a:gd name="connsiteX12" fmla="*/ 9127 w 10059"/>
                  <a:gd name="connsiteY12" fmla="*/ 5774 h 10000"/>
                  <a:gd name="connsiteX13" fmla="*/ 7412 w 10059"/>
                  <a:gd name="connsiteY13" fmla="*/ 3606 h 10000"/>
                  <a:gd name="connsiteX14" fmla="*/ 7385 w 10059"/>
                  <a:gd name="connsiteY14" fmla="*/ 3583 h 10000"/>
                  <a:gd name="connsiteX15" fmla="*/ 7355 w 10059"/>
                  <a:gd name="connsiteY15" fmla="*/ 3493 h 10000"/>
                  <a:gd name="connsiteX16" fmla="*/ 7297 w 10059"/>
                  <a:gd name="connsiteY16" fmla="*/ 3403 h 10000"/>
                  <a:gd name="connsiteX17" fmla="*/ 7268 w 10059"/>
                  <a:gd name="connsiteY17" fmla="*/ 3267 h 10000"/>
                  <a:gd name="connsiteX18" fmla="*/ 7355 w 10059"/>
                  <a:gd name="connsiteY18" fmla="*/ 2298 h 10000"/>
                  <a:gd name="connsiteX19" fmla="*/ 5411 w 10059"/>
                  <a:gd name="connsiteY19" fmla="*/ 4620 h 10000"/>
                  <a:gd name="connsiteX20" fmla="*/ 6747 w 10059"/>
                  <a:gd name="connsiteY20" fmla="*/ 6671 h 10000"/>
                  <a:gd name="connsiteX21" fmla="*/ 6834 w 10059"/>
                  <a:gd name="connsiteY21" fmla="*/ 6805 h 10000"/>
                  <a:gd name="connsiteX22" fmla="*/ 6861 w 10059"/>
                  <a:gd name="connsiteY22" fmla="*/ 6916 h 10000"/>
                  <a:gd name="connsiteX23" fmla="*/ 6861 w 10059"/>
                  <a:gd name="connsiteY23" fmla="*/ 7075 h 10000"/>
                  <a:gd name="connsiteX24" fmla="*/ 6718 w 10059"/>
                  <a:gd name="connsiteY24" fmla="*/ 9351 h 10000"/>
                  <a:gd name="connsiteX25" fmla="*/ 5034 w 10059"/>
                  <a:gd name="connsiteY25" fmla="*/ 9284 h 10000"/>
                  <a:gd name="connsiteX26" fmla="*/ 5150 w 10059"/>
                  <a:gd name="connsiteY26" fmla="*/ 7188 h 10000"/>
                  <a:gd name="connsiteX27" fmla="*/ 4019 w 10059"/>
                  <a:gd name="connsiteY27" fmla="*/ 5430 h 10000"/>
                  <a:gd name="connsiteX28" fmla="*/ 1503 w 10059"/>
                  <a:gd name="connsiteY28" fmla="*/ 8418 h 10000"/>
                  <a:gd name="connsiteX29" fmla="*/ 131 w 10059"/>
                  <a:gd name="connsiteY29" fmla="*/ 7660 h 10000"/>
                  <a:gd name="connsiteX30" fmla="*/ 4773 w 10059"/>
                  <a:gd name="connsiteY30" fmla="*/ 2119 h 10000"/>
                  <a:gd name="connsiteX31" fmla="*/ 5469 w 10059"/>
                  <a:gd name="connsiteY31" fmla="*/ 1263 h 10000"/>
                  <a:gd name="connsiteX32" fmla="*/ 3988 w 10059"/>
                  <a:gd name="connsiteY32" fmla="*/ 1871 h 10000"/>
                  <a:gd name="connsiteX33" fmla="*/ 2484 w 10059"/>
                  <a:gd name="connsiteY33" fmla="*/ 3662 h 10000"/>
                  <a:gd name="connsiteX34" fmla="*/ 1487 w 10059"/>
                  <a:gd name="connsiteY34" fmla="*/ 3314 h 10000"/>
                  <a:gd name="connsiteX35" fmla="*/ 3003 w 10059"/>
                  <a:gd name="connsiteY35" fmla="*/ 1240 h 10000"/>
                  <a:gd name="connsiteX36" fmla="*/ 3120 w 10059"/>
                  <a:gd name="connsiteY36" fmla="*/ 1149 h 10000"/>
                  <a:gd name="connsiteX37" fmla="*/ 3235 w 10059"/>
                  <a:gd name="connsiteY37" fmla="*/ 1082 h 10000"/>
                  <a:gd name="connsiteX38" fmla="*/ 3349 w 10059"/>
                  <a:gd name="connsiteY38" fmla="*/ 1014 h 10000"/>
                  <a:gd name="connsiteX39" fmla="*/ 5817 w 10059"/>
                  <a:gd name="connsiteY39" fmla="*/ 22 h 10000"/>
                  <a:gd name="connsiteX40" fmla="*/ 6137 w 10059"/>
                  <a:gd name="connsiteY40" fmla="*/ 0 h 10000"/>
                  <a:gd name="connsiteX0" fmla="*/ 5817 w 10059"/>
                  <a:gd name="connsiteY0" fmla="*/ 0 h 9978"/>
                  <a:gd name="connsiteX1" fmla="*/ 6486 w 10059"/>
                  <a:gd name="connsiteY1" fmla="*/ 69 h 9978"/>
                  <a:gd name="connsiteX2" fmla="*/ 6486 w 10059"/>
                  <a:gd name="connsiteY2" fmla="*/ 69 h 9978"/>
                  <a:gd name="connsiteX3" fmla="*/ 7412 w 10059"/>
                  <a:gd name="connsiteY3" fmla="*/ 519 h 9978"/>
                  <a:gd name="connsiteX4" fmla="*/ 8081 w 10059"/>
                  <a:gd name="connsiteY4" fmla="*/ 878 h 9978"/>
                  <a:gd name="connsiteX5" fmla="*/ 8487 w 10059"/>
                  <a:gd name="connsiteY5" fmla="*/ 1105 h 9978"/>
                  <a:gd name="connsiteX6" fmla="*/ 8544 w 10059"/>
                  <a:gd name="connsiteY6" fmla="*/ 1150 h 9978"/>
                  <a:gd name="connsiteX7" fmla="*/ 8633 w 10059"/>
                  <a:gd name="connsiteY7" fmla="*/ 1241 h 9978"/>
                  <a:gd name="connsiteX8" fmla="*/ 8633 w 10059"/>
                  <a:gd name="connsiteY8" fmla="*/ 1329 h 9978"/>
                  <a:gd name="connsiteX9" fmla="*/ 8661 w 10059"/>
                  <a:gd name="connsiteY9" fmla="*/ 1421 h 9978"/>
                  <a:gd name="connsiteX10" fmla="*/ 8544 w 10059"/>
                  <a:gd name="connsiteY10" fmla="*/ 3155 h 9978"/>
                  <a:gd name="connsiteX11" fmla="*/ 10032 w 10059"/>
                  <a:gd name="connsiteY11" fmla="*/ 5346 h 9978"/>
                  <a:gd name="connsiteX12" fmla="*/ 9127 w 10059"/>
                  <a:gd name="connsiteY12" fmla="*/ 5752 h 9978"/>
                  <a:gd name="connsiteX13" fmla="*/ 7412 w 10059"/>
                  <a:gd name="connsiteY13" fmla="*/ 3584 h 9978"/>
                  <a:gd name="connsiteX14" fmla="*/ 7385 w 10059"/>
                  <a:gd name="connsiteY14" fmla="*/ 3561 h 9978"/>
                  <a:gd name="connsiteX15" fmla="*/ 7355 w 10059"/>
                  <a:gd name="connsiteY15" fmla="*/ 3471 h 9978"/>
                  <a:gd name="connsiteX16" fmla="*/ 7297 w 10059"/>
                  <a:gd name="connsiteY16" fmla="*/ 3381 h 9978"/>
                  <a:gd name="connsiteX17" fmla="*/ 7268 w 10059"/>
                  <a:gd name="connsiteY17" fmla="*/ 3245 h 9978"/>
                  <a:gd name="connsiteX18" fmla="*/ 7355 w 10059"/>
                  <a:gd name="connsiteY18" fmla="*/ 2276 h 9978"/>
                  <a:gd name="connsiteX19" fmla="*/ 5411 w 10059"/>
                  <a:gd name="connsiteY19" fmla="*/ 4598 h 9978"/>
                  <a:gd name="connsiteX20" fmla="*/ 6747 w 10059"/>
                  <a:gd name="connsiteY20" fmla="*/ 6649 h 9978"/>
                  <a:gd name="connsiteX21" fmla="*/ 6834 w 10059"/>
                  <a:gd name="connsiteY21" fmla="*/ 6783 h 9978"/>
                  <a:gd name="connsiteX22" fmla="*/ 6861 w 10059"/>
                  <a:gd name="connsiteY22" fmla="*/ 6894 h 9978"/>
                  <a:gd name="connsiteX23" fmla="*/ 6861 w 10059"/>
                  <a:gd name="connsiteY23" fmla="*/ 7053 h 9978"/>
                  <a:gd name="connsiteX24" fmla="*/ 6718 w 10059"/>
                  <a:gd name="connsiteY24" fmla="*/ 9329 h 9978"/>
                  <a:gd name="connsiteX25" fmla="*/ 5034 w 10059"/>
                  <a:gd name="connsiteY25" fmla="*/ 9262 h 9978"/>
                  <a:gd name="connsiteX26" fmla="*/ 5150 w 10059"/>
                  <a:gd name="connsiteY26" fmla="*/ 7166 h 9978"/>
                  <a:gd name="connsiteX27" fmla="*/ 4019 w 10059"/>
                  <a:gd name="connsiteY27" fmla="*/ 5408 h 9978"/>
                  <a:gd name="connsiteX28" fmla="*/ 1503 w 10059"/>
                  <a:gd name="connsiteY28" fmla="*/ 8396 h 9978"/>
                  <a:gd name="connsiteX29" fmla="*/ 131 w 10059"/>
                  <a:gd name="connsiteY29" fmla="*/ 7638 h 9978"/>
                  <a:gd name="connsiteX30" fmla="*/ 4773 w 10059"/>
                  <a:gd name="connsiteY30" fmla="*/ 2097 h 9978"/>
                  <a:gd name="connsiteX31" fmla="*/ 5469 w 10059"/>
                  <a:gd name="connsiteY31" fmla="*/ 1241 h 9978"/>
                  <a:gd name="connsiteX32" fmla="*/ 3988 w 10059"/>
                  <a:gd name="connsiteY32" fmla="*/ 1849 h 9978"/>
                  <a:gd name="connsiteX33" fmla="*/ 2484 w 10059"/>
                  <a:gd name="connsiteY33" fmla="*/ 3640 h 9978"/>
                  <a:gd name="connsiteX34" fmla="*/ 1487 w 10059"/>
                  <a:gd name="connsiteY34" fmla="*/ 3292 h 9978"/>
                  <a:gd name="connsiteX35" fmla="*/ 3003 w 10059"/>
                  <a:gd name="connsiteY35" fmla="*/ 1218 h 9978"/>
                  <a:gd name="connsiteX36" fmla="*/ 3120 w 10059"/>
                  <a:gd name="connsiteY36" fmla="*/ 1127 h 9978"/>
                  <a:gd name="connsiteX37" fmla="*/ 3235 w 10059"/>
                  <a:gd name="connsiteY37" fmla="*/ 1060 h 9978"/>
                  <a:gd name="connsiteX38" fmla="*/ 3349 w 10059"/>
                  <a:gd name="connsiteY38" fmla="*/ 992 h 9978"/>
                  <a:gd name="connsiteX39" fmla="*/ 5817 w 10059"/>
                  <a:gd name="connsiteY39" fmla="*/ 0 h 9978"/>
                  <a:gd name="connsiteX0" fmla="*/ 5783 w 10000"/>
                  <a:gd name="connsiteY0" fmla="*/ 0 h 10000"/>
                  <a:gd name="connsiteX1" fmla="*/ 6448 w 10000"/>
                  <a:gd name="connsiteY1" fmla="*/ 69 h 10000"/>
                  <a:gd name="connsiteX2" fmla="*/ 6448 w 10000"/>
                  <a:gd name="connsiteY2" fmla="*/ 69 h 10000"/>
                  <a:gd name="connsiteX3" fmla="*/ 7369 w 10000"/>
                  <a:gd name="connsiteY3" fmla="*/ 520 h 10000"/>
                  <a:gd name="connsiteX4" fmla="*/ 8034 w 10000"/>
                  <a:gd name="connsiteY4" fmla="*/ 880 h 10000"/>
                  <a:gd name="connsiteX5" fmla="*/ 8437 w 10000"/>
                  <a:gd name="connsiteY5" fmla="*/ 1107 h 10000"/>
                  <a:gd name="connsiteX6" fmla="*/ 8494 w 10000"/>
                  <a:gd name="connsiteY6" fmla="*/ 1153 h 10000"/>
                  <a:gd name="connsiteX7" fmla="*/ 8582 w 10000"/>
                  <a:gd name="connsiteY7" fmla="*/ 1244 h 10000"/>
                  <a:gd name="connsiteX8" fmla="*/ 8582 w 10000"/>
                  <a:gd name="connsiteY8" fmla="*/ 1332 h 10000"/>
                  <a:gd name="connsiteX9" fmla="*/ 8610 w 10000"/>
                  <a:gd name="connsiteY9" fmla="*/ 1424 h 10000"/>
                  <a:gd name="connsiteX10" fmla="*/ 8494 w 10000"/>
                  <a:gd name="connsiteY10" fmla="*/ 3162 h 10000"/>
                  <a:gd name="connsiteX11" fmla="*/ 9973 w 10000"/>
                  <a:gd name="connsiteY11" fmla="*/ 5358 h 10000"/>
                  <a:gd name="connsiteX12" fmla="*/ 9073 w 10000"/>
                  <a:gd name="connsiteY12" fmla="*/ 5765 h 10000"/>
                  <a:gd name="connsiteX13" fmla="*/ 7369 w 10000"/>
                  <a:gd name="connsiteY13" fmla="*/ 3592 h 10000"/>
                  <a:gd name="connsiteX14" fmla="*/ 7342 w 10000"/>
                  <a:gd name="connsiteY14" fmla="*/ 3569 h 10000"/>
                  <a:gd name="connsiteX15" fmla="*/ 7312 w 10000"/>
                  <a:gd name="connsiteY15" fmla="*/ 3479 h 10000"/>
                  <a:gd name="connsiteX16" fmla="*/ 7254 w 10000"/>
                  <a:gd name="connsiteY16" fmla="*/ 3388 h 10000"/>
                  <a:gd name="connsiteX17" fmla="*/ 7225 w 10000"/>
                  <a:gd name="connsiteY17" fmla="*/ 3252 h 10000"/>
                  <a:gd name="connsiteX18" fmla="*/ 7312 w 10000"/>
                  <a:gd name="connsiteY18" fmla="*/ 2281 h 10000"/>
                  <a:gd name="connsiteX19" fmla="*/ 5379 w 10000"/>
                  <a:gd name="connsiteY19" fmla="*/ 4608 h 10000"/>
                  <a:gd name="connsiteX20" fmla="*/ 6707 w 10000"/>
                  <a:gd name="connsiteY20" fmla="*/ 6664 h 10000"/>
                  <a:gd name="connsiteX21" fmla="*/ 6794 w 10000"/>
                  <a:gd name="connsiteY21" fmla="*/ 6798 h 10000"/>
                  <a:gd name="connsiteX22" fmla="*/ 6821 w 10000"/>
                  <a:gd name="connsiteY22" fmla="*/ 6909 h 10000"/>
                  <a:gd name="connsiteX23" fmla="*/ 6821 w 10000"/>
                  <a:gd name="connsiteY23" fmla="*/ 7069 h 10000"/>
                  <a:gd name="connsiteX24" fmla="*/ 6679 w 10000"/>
                  <a:gd name="connsiteY24" fmla="*/ 9350 h 10000"/>
                  <a:gd name="connsiteX25" fmla="*/ 5004 w 10000"/>
                  <a:gd name="connsiteY25" fmla="*/ 9282 h 10000"/>
                  <a:gd name="connsiteX26" fmla="*/ 5120 w 10000"/>
                  <a:gd name="connsiteY26" fmla="*/ 7182 h 10000"/>
                  <a:gd name="connsiteX27" fmla="*/ 3995 w 10000"/>
                  <a:gd name="connsiteY27" fmla="*/ 5420 h 10000"/>
                  <a:gd name="connsiteX28" fmla="*/ 1494 w 10000"/>
                  <a:gd name="connsiteY28" fmla="*/ 8415 h 10000"/>
                  <a:gd name="connsiteX29" fmla="*/ 130 w 10000"/>
                  <a:gd name="connsiteY29" fmla="*/ 7655 h 10000"/>
                  <a:gd name="connsiteX30" fmla="*/ 4745 w 10000"/>
                  <a:gd name="connsiteY30" fmla="*/ 2102 h 10000"/>
                  <a:gd name="connsiteX31" fmla="*/ 5437 w 10000"/>
                  <a:gd name="connsiteY31" fmla="*/ 1244 h 10000"/>
                  <a:gd name="connsiteX32" fmla="*/ 3965 w 10000"/>
                  <a:gd name="connsiteY32" fmla="*/ 1853 h 10000"/>
                  <a:gd name="connsiteX33" fmla="*/ 2469 w 10000"/>
                  <a:gd name="connsiteY33" fmla="*/ 3648 h 10000"/>
                  <a:gd name="connsiteX34" fmla="*/ 1478 w 10000"/>
                  <a:gd name="connsiteY34" fmla="*/ 3299 h 10000"/>
                  <a:gd name="connsiteX35" fmla="*/ 2985 w 10000"/>
                  <a:gd name="connsiteY35" fmla="*/ 1221 h 10000"/>
                  <a:gd name="connsiteX36" fmla="*/ 3102 w 10000"/>
                  <a:gd name="connsiteY36" fmla="*/ 1129 h 10000"/>
                  <a:gd name="connsiteX37" fmla="*/ 3216 w 10000"/>
                  <a:gd name="connsiteY37" fmla="*/ 1062 h 10000"/>
                  <a:gd name="connsiteX38" fmla="*/ 3329 w 10000"/>
                  <a:gd name="connsiteY38" fmla="*/ 994 h 10000"/>
                  <a:gd name="connsiteX39" fmla="*/ 5783 w 10000"/>
                  <a:gd name="connsiteY39" fmla="*/ 0 h 10000"/>
                  <a:gd name="connsiteX0" fmla="*/ 5783 w 10000"/>
                  <a:gd name="connsiteY0" fmla="*/ 14 h 10014"/>
                  <a:gd name="connsiteX1" fmla="*/ 6448 w 10000"/>
                  <a:gd name="connsiteY1" fmla="*/ 83 h 10014"/>
                  <a:gd name="connsiteX2" fmla="*/ 6448 w 10000"/>
                  <a:gd name="connsiteY2" fmla="*/ 83 h 10014"/>
                  <a:gd name="connsiteX3" fmla="*/ 7369 w 10000"/>
                  <a:gd name="connsiteY3" fmla="*/ 534 h 10014"/>
                  <a:gd name="connsiteX4" fmla="*/ 8034 w 10000"/>
                  <a:gd name="connsiteY4" fmla="*/ 894 h 10014"/>
                  <a:gd name="connsiteX5" fmla="*/ 8437 w 10000"/>
                  <a:gd name="connsiteY5" fmla="*/ 1121 h 10014"/>
                  <a:gd name="connsiteX6" fmla="*/ 8494 w 10000"/>
                  <a:gd name="connsiteY6" fmla="*/ 1167 h 10014"/>
                  <a:gd name="connsiteX7" fmla="*/ 8582 w 10000"/>
                  <a:gd name="connsiteY7" fmla="*/ 1258 h 10014"/>
                  <a:gd name="connsiteX8" fmla="*/ 8582 w 10000"/>
                  <a:gd name="connsiteY8" fmla="*/ 1346 h 10014"/>
                  <a:gd name="connsiteX9" fmla="*/ 8610 w 10000"/>
                  <a:gd name="connsiteY9" fmla="*/ 1438 h 10014"/>
                  <a:gd name="connsiteX10" fmla="*/ 8494 w 10000"/>
                  <a:gd name="connsiteY10" fmla="*/ 3176 h 10014"/>
                  <a:gd name="connsiteX11" fmla="*/ 9973 w 10000"/>
                  <a:gd name="connsiteY11" fmla="*/ 5372 h 10014"/>
                  <a:gd name="connsiteX12" fmla="*/ 9073 w 10000"/>
                  <a:gd name="connsiteY12" fmla="*/ 5779 h 10014"/>
                  <a:gd name="connsiteX13" fmla="*/ 7369 w 10000"/>
                  <a:gd name="connsiteY13" fmla="*/ 3606 h 10014"/>
                  <a:gd name="connsiteX14" fmla="*/ 7342 w 10000"/>
                  <a:gd name="connsiteY14" fmla="*/ 3583 h 10014"/>
                  <a:gd name="connsiteX15" fmla="*/ 7312 w 10000"/>
                  <a:gd name="connsiteY15" fmla="*/ 3493 h 10014"/>
                  <a:gd name="connsiteX16" fmla="*/ 7254 w 10000"/>
                  <a:gd name="connsiteY16" fmla="*/ 3402 h 10014"/>
                  <a:gd name="connsiteX17" fmla="*/ 7225 w 10000"/>
                  <a:gd name="connsiteY17" fmla="*/ 3266 h 10014"/>
                  <a:gd name="connsiteX18" fmla="*/ 7312 w 10000"/>
                  <a:gd name="connsiteY18" fmla="*/ 2295 h 10014"/>
                  <a:gd name="connsiteX19" fmla="*/ 5379 w 10000"/>
                  <a:gd name="connsiteY19" fmla="*/ 4622 h 10014"/>
                  <a:gd name="connsiteX20" fmla="*/ 6707 w 10000"/>
                  <a:gd name="connsiteY20" fmla="*/ 6678 h 10014"/>
                  <a:gd name="connsiteX21" fmla="*/ 6794 w 10000"/>
                  <a:gd name="connsiteY21" fmla="*/ 6812 h 10014"/>
                  <a:gd name="connsiteX22" fmla="*/ 6821 w 10000"/>
                  <a:gd name="connsiteY22" fmla="*/ 6923 h 10014"/>
                  <a:gd name="connsiteX23" fmla="*/ 6821 w 10000"/>
                  <a:gd name="connsiteY23" fmla="*/ 7083 h 10014"/>
                  <a:gd name="connsiteX24" fmla="*/ 6679 w 10000"/>
                  <a:gd name="connsiteY24" fmla="*/ 9364 h 10014"/>
                  <a:gd name="connsiteX25" fmla="*/ 5004 w 10000"/>
                  <a:gd name="connsiteY25" fmla="*/ 9296 h 10014"/>
                  <a:gd name="connsiteX26" fmla="*/ 5120 w 10000"/>
                  <a:gd name="connsiteY26" fmla="*/ 7196 h 10014"/>
                  <a:gd name="connsiteX27" fmla="*/ 3995 w 10000"/>
                  <a:gd name="connsiteY27" fmla="*/ 5434 h 10014"/>
                  <a:gd name="connsiteX28" fmla="*/ 1494 w 10000"/>
                  <a:gd name="connsiteY28" fmla="*/ 8429 h 10014"/>
                  <a:gd name="connsiteX29" fmla="*/ 130 w 10000"/>
                  <a:gd name="connsiteY29" fmla="*/ 7669 h 10014"/>
                  <a:gd name="connsiteX30" fmla="*/ 4745 w 10000"/>
                  <a:gd name="connsiteY30" fmla="*/ 2116 h 10014"/>
                  <a:gd name="connsiteX31" fmla="*/ 5437 w 10000"/>
                  <a:gd name="connsiteY31" fmla="*/ 1258 h 10014"/>
                  <a:gd name="connsiteX32" fmla="*/ 3965 w 10000"/>
                  <a:gd name="connsiteY32" fmla="*/ 1867 h 10014"/>
                  <a:gd name="connsiteX33" fmla="*/ 2469 w 10000"/>
                  <a:gd name="connsiteY33" fmla="*/ 3662 h 10014"/>
                  <a:gd name="connsiteX34" fmla="*/ 1478 w 10000"/>
                  <a:gd name="connsiteY34" fmla="*/ 3313 h 10014"/>
                  <a:gd name="connsiteX35" fmla="*/ 2985 w 10000"/>
                  <a:gd name="connsiteY35" fmla="*/ 1235 h 10014"/>
                  <a:gd name="connsiteX36" fmla="*/ 3102 w 10000"/>
                  <a:gd name="connsiteY36" fmla="*/ 1143 h 10014"/>
                  <a:gd name="connsiteX37" fmla="*/ 3216 w 10000"/>
                  <a:gd name="connsiteY37" fmla="*/ 1076 h 10014"/>
                  <a:gd name="connsiteX38" fmla="*/ 3329 w 10000"/>
                  <a:gd name="connsiteY38" fmla="*/ 1008 h 10014"/>
                  <a:gd name="connsiteX39" fmla="*/ 5783 w 10000"/>
                  <a:gd name="connsiteY39" fmla="*/ 14 h 10014"/>
                  <a:gd name="connsiteX0" fmla="*/ 5783 w 10000"/>
                  <a:gd name="connsiteY0" fmla="*/ 18 h 10018"/>
                  <a:gd name="connsiteX1" fmla="*/ 6448 w 10000"/>
                  <a:gd name="connsiteY1" fmla="*/ 87 h 10018"/>
                  <a:gd name="connsiteX2" fmla="*/ 6448 w 10000"/>
                  <a:gd name="connsiteY2" fmla="*/ 87 h 10018"/>
                  <a:gd name="connsiteX3" fmla="*/ 7369 w 10000"/>
                  <a:gd name="connsiteY3" fmla="*/ 538 h 10018"/>
                  <a:gd name="connsiteX4" fmla="*/ 8034 w 10000"/>
                  <a:gd name="connsiteY4" fmla="*/ 898 h 10018"/>
                  <a:gd name="connsiteX5" fmla="*/ 8437 w 10000"/>
                  <a:gd name="connsiteY5" fmla="*/ 1125 h 10018"/>
                  <a:gd name="connsiteX6" fmla="*/ 8494 w 10000"/>
                  <a:gd name="connsiteY6" fmla="*/ 1171 h 10018"/>
                  <a:gd name="connsiteX7" fmla="*/ 8582 w 10000"/>
                  <a:gd name="connsiteY7" fmla="*/ 1262 h 10018"/>
                  <a:gd name="connsiteX8" fmla="*/ 8582 w 10000"/>
                  <a:gd name="connsiteY8" fmla="*/ 1350 h 10018"/>
                  <a:gd name="connsiteX9" fmla="*/ 8610 w 10000"/>
                  <a:gd name="connsiteY9" fmla="*/ 1442 h 10018"/>
                  <a:gd name="connsiteX10" fmla="*/ 8494 w 10000"/>
                  <a:gd name="connsiteY10" fmla="*/ 3180 h 10018"/>
                  <a:gd name="connsiteX11" fmla="*/ 9973 w 10000"/>
                  <a:gd name="connsiteY11" fmla="*/ 5376 h 10018"/>
                  <a:gd name="connsiteX12" fmla="*/ 9073 w 10000"/>
                  <a:gd name="connsiteY12" fmla="*/ 5783 h 10018"/>
                  <a:gd name="connsiteX13" fmla="*/ 7369 w 10000"/>
                  <a:gd name="connsiteY13" fmla="*/ 3610 h 10018"/>
                  <a:gd name="connsiteX14" fmla="*/ 7342 w 10000"/>
                  <a:gd name="connsiteY14" fmla="*/ 3587 h 10018"/>
                  <a:gd name="connsiteX15" fmla="*/ 7312 w 10000"/>
                  <a:gd name="connsiteY15" fmla="*/ 3497 h 10018"/>
                  <a:gd name="connsiteX16" fmla="*/ 7254 w 10000"/>
                  <a:gd name="connsiteY16" fmla="*/ 3406 h 10018"/>
                  <a:gd name="connsiteX17" fmla="*/ 7225 w 10000"/>
                  <a:gd name="connsiteY17" fmla="*/ 3270 h 10018"/>
                  <a:gd name="connsiteX18" fmla="*/ 7312 w 10000"/>
                  <a:gd name="connsiteY18" fmla="*/ 2299 h 10018"/>
                  <a:gd name="connsiteX19" fmla="*/ 5379 w 10000"/>
                  <a:gd name="connsiteY19" fmla="*/ 4626 h 10018"/>
                  <a:gd name="connsiteX20" fmla="*/ 6707 w 10000"/>
                  <a:gd name="connsiteY20" fmla="*/ 6682 h 10018"/>
                  <a:gd name="connsiteX21" fmla="*/ 6794 w 10000"/>
                  <a:gd name="connsiteY21" fmla="*/ 6816 h 10018"/>
                  <a:gd name="connsiteX22" fmla="*/ 6821 w 10000"/>
                  <a:gd name="connsiteY22" fmla="*/ 6927 h 10018"/>
                  <a:gd name="connsiteX23" fmla="*/ 6821 w 10000"/>
                  <a:gd name="connsiteY23" fmla="*/ 7087 h 10018"/>
                  <a:gd name="connsiteX24" fmla="*/ 6679 w 10000"/>
                  <a:gd name="connsiteY24" fmla="*/ 9368 h 10018"/>
                  <a:gd name="connsiteX25" fmla="*/ 5004 w 10000"/>
                  <a:gd name="connsiteY25" fmla="*/ 9300 h 10018"/>
                  <a:gd name="connsiteX26" fmla="*/ 5120 w 10000"/>
                  <a:gd name="connsiteY26" fmla="*/ 7200 h 10018"/>
                  <a:gd name="connsiteX27" fmla="*/ 3995 w 10000"/>
                  <a:gd name="connsiteY27" fmla="*/ 5438 h 10018"/>
                  <a:gd name="connsiteX28" fmla="*/ 1494 w 10000"/>
                  <a:gd name="connsiteY28" fmla="*/ 8433 h 10018"/>
                  <a:gd name="connsiteX29" fmla="*/ 130 w 10000"/>
                  <a:gd name="connsiteY29" fmla="*/ 7673 h 10018"/>
                  <a:gd name="connsiteX30" fmla="*/ 4745 w 10000"/>
                  <a:gd name="connsiteY30" fmla="*/ 2120 h 10018"/>
                  <a:gd name="connsiteX31" fmla="*/ 5437 w 10000"/>
                  <a:gd name="connsiteY31" fmla="*/ 1262 h 10018"/>
                  <a:gd name="connsiteX32" fmla="*/ 3965 w 10000"/>
                  <a:gd name="connsiteY32" fmla="*/ 1871 h 10018"/>
                  <a:gd name="connsiteX33" fmla="*/ 2469 w 10000"/>
                  <a:gd name="connsiteY33" fmla="*/ 3666 h 10018"/>
                  <a:gd name="connsiteX34" fmla="*/ 1478 w 10000"/>
                  <a:gd name="connsiteY34" fmla="*/ 3317 h 10018"/>
                  <a:gd name="connsiteX35" fmla="*/ 2985 w 10000"/>
                  <a:gd name="connsiteY35" fmla="*/ 1239 h 10018"/>
                  <a:gd name="connsiteX36" fmla="*/ 3102 w 10000"/>
                  <a:gd name="connsiteY36" fmla="*/ 1147 h 10018"/>
                  <a:gd name="connsiteX37" fmla="*/ 3216 w 10000"/>
                  <a:gd name="connsiteY37" fmla="*/ 1080 h 10018"/>
                  <a:gd name="connsiteX38" fmla="*/ 3329 w 10000"/>
                  <a:gd name="connsiteY38" fmla="*/ 1012 h 10018"/>
                  <a:gd name="connsiteX39" fmla="*/ 5783 w 10000"/>
                  <a:gd name="connsiteY39" fmla="*/ 18 h 1001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494 w 10000"/>
                  <a:gd name="connsiteY6" fmla="*/ 1181 h 10028"/>
                  <a:gd name="connsiteX7" fmla="*/ 8582 w 10000"/>
                  <a:gd name="connsiteY7" fmla="*/ 1272 h 10028"/>
                  <a:gd name="connsiteX8" fmla="*/ 8582 w 10000"/>
                  <a:gd name="connsiteY8" fmla="*/ 1360 h 10028"/>
                  <a:gd name="connsiteX9" fmla="*/ 8610 w 10000"/>
                  <a:gd name="connsiteY9" fmla="*/ 1452 h 10028"/>
                  <a:gd name="connsiteX10" fmla="*/ 8494 w 10000"/>
                  <a:gd name="connsiteY10" fmla="*/ 3190 h 10028"/>
                  <a:gd name="connsiteX11" fmla="*/ 9973 w 10000"/>
                  <a:gd name="connsiteY11" fmla="*/ 5386 h 10028"/>
                  <a:gd name="connsiteX12" fmla="*/ 9073 w 10000"/>
                  <a:gd name="connsiteY12" fmla="*/ 5793 h 10028"/>
                  <a:gd name="connsiteX13" fmla="*/ 7369 w 10000"/>
                  <a:gd name="connsiteY13" fmla="*/ 3620 h 10028"/>
                  <a:gd name="connsiteX14" fmla="*/ 7342 w 10000"/>
                  <a:gd name="connsiteY14" fmla="*/ 3597 h 10028"/>
                  <a:gd name="connsiteX15" fmla="*/ 7312 w 10000"/>
                  <a:gd name="connsiteY15" fmla="*/ 3507 h 10028"/>
                  <a:gd name="connsiteX16" fmla="*/ 7254 w 10000"/>
                  <a:gd name="connsiteY16" fmla="*/ 3416 h 10028"/>
                  <a:gd name="connsiteX17" fmla="*/ 7225 w 10000"/>
                  <a:gd name="connsiteY17" fmla="*/ 3280 h 10028"/>
                  <a:gd name="connsiteX18" fmla="*/ 7312 w 10000"/>
                  <a:gd name="connsiteY18" fmla="*/ 2309 h 10028"/>
                  <a:gd name="connsiteX19" fmla="*/ 5379 w 10000"/>
                  <a:gd name="connsiteY19" fmla="*/ 4636 h 10028"/>
                  <a:gd name="connsiteX20" fmla="*/ 6707 w 10000"/>
                  <a:gd name="connsiteY20" fmla="*/ 6692 h 10028"/>
                  <a:gd name="connsiteX21" fmla="*/ 6794 w 10000"/>
                  <a:gd name="connsiteY21" fmla="*/ 6826 h 10028"/>
                  <a:gd name="connsiteX22" fmla="*/ 6821 w 10000"/>
                  <a:gd name="connsiteY22" fmla="*/ 6937 h 10028"/>
                  <a:gd name="connsiteX23" fmla="*/ 6821 w 10000"/>
                  <a:gd name="connsiteY23" fmla="*/ 7097 h 10028"/>
                  <a:gd name="connsiteX24" fmla="*/ 6679 w 10000"/>
                  <a:gd name="connsiteY24" fmla="*/ 9378 h 10028"/>
                  <a:gd name="connsiteX25" fmla="*/ 5004 w 10000"/>
                  <a:gd name="connsiteY25" fmla="*/ 9310 h 10028"/>
                  <a:gd name="connsiteX26" fmla="*/ 5120 w 10000"/>
                  <a:gd name="connsiteY26" fmla="*/ 7210 h 10028"/>
                  <a:gd name="connsiteX27" fmla="*/ 3995 w 10000"/>
                  <a:gd name="connsiteY27" fmla="*/ 5448 h 10028"/>
                  <a:gd name="connsiteX28" fmla="*/ 1494 w 10000"/>
                  <a:gd name="connsiteY28" fmla="*/ 8443 h 10028"/>
                  <a:gd name="connsiteX29" fmla="*/ 130 w 10000"/>
                  <a:gd name="connsiteY29" fmla="*/ 7683 h 10028"/>
                  <a:gd name="connsiteX30" fmla="*/ 4745 w 10000"/>
                  <a:gd name="connsiteY30" fmla="*/ 2130 h 10028"/>
                  <a:gd name="connsiteX31" fmla="*/ 5437 w 10000"/>
                  <a:gd name="connsiteY31" fmla="*/ 1272 h 10028"/>
                  <a:gd name="connsiteX32" fmla="*/ 3965 w 10000"/>
                  <a:gd name="connsiteY32" fmla="*/ 1881 h 10028"/>
                  <a:gd name="connsiteX33" fmla="*/ 2469 w 10000"/>
                  <a:gd name="connsiteY33" fmla="*/ 3676 h 10028"/>
                  <a:gd name="connsiteX34" fmla="*/ 1478 w 10000"/>
                  <a:gd name="connsiteY34" fmla="*/ 3327 h 10028"/>
                  <a:gd name="connsiteX35" fmla="*/ 2985 w 10000"/>
                  <a:gd name="connsiteY35" fmla="*/ 1249 h 10028"/>
                  <a:gd name="connsiteX36" fmla="*/ 3102 w 10000"/>
                  <a:gd name="connsiteY36" fmla="*/ 1157 h 10028"/>
                  <a:gd name="connsiteX37" fmla="*/ 3216 w 10000"/>
                  <a:gd name="connsiteY37" fmla="*/ 1090 h 10028"/>
                  <a:gd name="connsiteX38" fmla="*/ 3329 w 10000"/>
                  <a:gd name="connsiteY38" fmla="*/ 1022 h 10028"/>
                  <a:gd name="connsiteX39" fmla="*/ 5783 w 10000"/>
                  <a:gd name="connsiteY39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494 w 10000"/>
                  <a:gd name="connsiteY6" fmla="*/ 1181 h 10028"/>
                  <a:gd name="connsiteX7" fmla="*/ 8582 w 10000"/>
                  <a:gd name="connsiteY7" fmla="*/ 1360 h 10028"/>
                  <a:gd name="connsiteX8" fmla="*/ 8610 w 10000"/>
                  <a:gd name="connsiteY8" fmla="*/ 1452 h 10028"/>
                  <a:gd name="connsiteX9" fmla="*/ 8494 w 10000"/>
                  <a:gd name="connsiteY9" fmla="*/ 3190 h 10028"/>
                  <a:gd name="connsiteX10" fmla="*/ 9973 w 10000"/>
                  <a:gd name="connsiteY10" fmla="*/ 5386 h 10028"/>
                  <a:gd name="connsiteX11" fmla="*/ 9073 w 10000"/>
                  <a:gd name="connsiteY11" fmla="*/ 5793 h 10028"/>
                  <a:gd name="connsiteX12" fmla="*/ 7369 w 10000"/>
                  <a:gd name="connsiteY12" fmla="*/ 3620 h 10028"/>
                  <a:gd name="connsiteX13" fmla="*/ 7342 w 10000"/>
                  <a:gd name="connsiteY13" fmla="*/ 3597 h 10028"/>
                  <a:gd name="connsiteX14" fmla="*/ 7312 w 10000"/>
                  <a:gd name="connsiteY14" fmla="*/ 3507 h 10028"/>
                  <a:gd name="connsiteX15" fmla="*/ 7254 w 10000"/>
                  <a:gd name="connsiteY15" fmla="*/ 3416 h 10028"/>
                  <a:gd name="connsiteX16" fmla="*/ 7225 w 10000"/>
                  <a:gd name="connsiteY16" fmla="*/ 3280 h 10028"/>
                  <a:gd name="connsiteX17" fmla="*/ 7312 w 10000"/>
                  <a:gd name="connsiteY17" fmla="*/ 2309 h 10028"/>
                  <a:gd name="connsiteX18" fmla="*/ 5379 w 10000"/>
                  <a:gd name="connsiteY18" fmla="*/ 4636 h 10028"/>
                  <a:gd name="connsiteX19" fmla="*/ 6707 w 10000"/>
                  <a:gd name="connsiteY19" fmla="*/ 6692 h 10028"/>
                  <a:gd name="connsiteX20" fmla="*/ 6794 w 10000"/>
                  <a:gd name="connsiteY20" fmla="*/ 6826 h 10028"/>
                  <a:gd name="connsiteX21" fmla="*/ 6821 w 10000"/>
                  <a:gd name="connsiteY21" fmla="*/ 6937 h 10028"/>
                  <a:gd name="connsiteX22" fmla="*/ 6821 w 10000"/>
                  <a:gd name="connsiteY22" fmla="*/ 7097 h 10028"/>
                  <a:gd name="connsiteX23" fmla="*/ 6679 w 10000"/>
                  <a:gd name="connsiteY23" fmla="*/ 9378 h 10028"/>
                  <a:gd name="connsiteX24" fmla="*/ 5004 w 10000"/>
                  <a:gd name="connsiteY24" fmla="*/ 9310 h 10028"/>
                  <a:gd name="connsiteX25" fmla="*/ 5120 w 10000"/>
                  <a:gd name="connsiteY25" fmla="*/ 7210 h 10028"/>
                  <a:gd name="connsiteX26" fmla="*/ 3995 w 10000"/>
                  <a:gd name="connsiteY26" fmla="*/ 5448 h 10028"/>
                  <a:gd name="connsiteX27" fmla="*/ 1494 w 10000"/>
                  <a:gd name="connsiteY27" fmla="*/ 8443 h 10028"/>
                  <a:gd name="connsiteX28" fmla="*/ 130 w 10000"/>
                  <a:gd name="connsiteY28" fmla="*/ 7683 h 10028"/>
                  <a:gd name="connsiteX29" fmla="*/ 4745 w 10000"/>
                  <a:gd name="connsiteY29" fmla="*/ 2130 h 10028"/>
                  <a:gd name="connsiteX30" fmla="*/ 5437 w 10000"/>
                  <a:gd name="connsiteY30" fmla="*/ 1272 h 10028"/>
                  <a:gd name="connsiteX31" fmla="*/ 3965 w 10000"/>
                  <a:gd name="connsiteY31" fmla="*/ 1881 h 10028"/>
                  <a:gd name="connsiteX32" fmla="*/ 2469 w 10000"/>
                  <a:gd name="connsiteY32" fmla="*/ 3676 h 10028"/>
                  <a:gd name="connsiteX33" fmla="*/ 1478 w 10000"/>
                  <a:gd name="connsiteY33" fmla="*/ 3327 h 10028"/>
                  <a:gd name="connsiteX34" fmla="*/ 2985 w 10000"/>
                  <a:gd name="connsiteY34" fmla="*/ 1249 h 10028"/>
                  <a:gd name="connsiteX35" fmla="*/ 3102 w 10000"/>
                  <a:gd name="connsiteY35" fmla="*/ 1157 h 10028"/>
                  <a:gd name="connsiteX36" fmla="*/ 3216 w 10000"/>
                  <a:gd name="connsiteY36" fmla="*/ 1090 h 10028"/>
                  <a:gd name="connsiteX37" fmla="*/ 3329 w 10000"/>
                  <a:gd name="connsiteY37" fmla="*/ 1022 h 10028"/>
                  <a:gd name="connsiteX38" fmla="*/ 5783 w 10000"/>
                  <a:gd name="connsiteY38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494 w 10000"/>
                  <a:gd name="connsiteY6" fmla="*/ 1181 h 10028"/>
                  <a:gd name="connsiteX7" fmla="*/ 8610 w 10000"/>
                  <a:gd name="connsiteY7" fmla="*/ 1452 h 10028"/>
                  <a:gd name="connsiteX8" fmla="*/ 8494 w 10000"/>
                  <a:gd name="connsiteY8" fmla="*/ 3190 h 10028"/>
                  <a:gd name="connsiteX9" fmla="*/ 9973 w 10000"/>
                  <a:gd name="connsiteY9" fmla="*/ 5386 h 10028"/>
                  <a:gd name="connsiteX10" fmla="*/ 9073 w 10000"/>
                  <a:gd name="connsiteY10" fmla="*/ 5793 h 10028"/>
                  <a:gd name="connsiteX11" fmla="*/ 7369 w 10000"/>
                  <a:gd name="connsiteY11" fmla="*/ 3620 h 10028"/>
                  <a:gd name="connsiteX12" fmla="*/ 7342 w 10000"/>
                  <a:gd name="connsiteY12" fmla="*/ 3597 h 10028"/>
                  <a:gd name="connsiteX13" fmla="*/ 7312 w 10000"/>
                  <a:gd name="connsiteY13" fmla="*/ 3507 h 10028"/>
                  <a:gd name="connsiteX14" fmla="*/ 7254 w 10000"/>
                  <a:gd name="connsiteY14" fmla="*/ 3416 h 10028"/>
                  <a:gd name="connsiteX15" fmla="*/ 7225 w 10000"/>
                  <a:gd name="connsiteY15" fmla="*/ 3280 h 10028"/>
                  <a:gd name="connsiteX16" fmla="*/ 7312 w 10000"/>
                  <a:gd name="connsiteY16" fmla="*/ 2309 h 10028"/>
                  <a:gd name="connsiteX17" fmla="*/ 5379 w 10000"/>
                  <a:gd name="connsiteY17" fmla="*/ 4636 h 10028"/>
                  <a:gd name="connsiteX18" fmla="*/ 6707 w 10000"/>
                  <a:gd name="connsiteY18" fmla="*/ 6692 h 10028"/>
                  <a:gd name="connsiteX19" fmla="*/ 6794 w 10000"/>
                  <a:gd name="connsiteY19" fmla="*/ 6826 h 10028"/>
                  <a:gd name="connsiteX20" fmla="*/ 6821 w 10000"/>
                  <a:gd name="connsiteY20" fmla="*/ 6937 h 10028"/>
                  <a:gd name="connsiteX21" fmla="*/ 6821 w 10000"/>
                  <a:gd name="connsiteY21" fmla="*/ 7097 h 10028"/>
                  <a:gd name="connsiteX22" fmla="*/ 6679 w 10000"/>
                  <a:gd name="connsiteY22" fmla="*/ 9378 h 10028"/>
                  <a:gd name="connsiteX23" fmla="*/ 5004 w 10000"/>
                  <a:gd name="connsiteY23" fmla="*/ 9310 h 10028"/>
                  <a:gd name="connsiteX24" fmla="*/ 5120 w 10000"/>
                  <a:gd name="connsiteY24" fmla="*/ 7210 h 10028"/>
                  <a:gd name="connsiteX25" fmla="*/ 3995 w 10000"/>
                  <a:gd name="connsiteY25" fmla="*/ 5448 h 10028"/>
                  <a:gd name="connsiteX26" fmla="*/ 1494 w 10000"/>
                  <a:gd name="connsiteY26" fmla="*/ 8443 h 10028"/>
                  <a:gd name="connsiteX27" fmla="*/ 130 w 10000"/>
                  <a:gd name="connsiteY27" fmla="*/ 7683 h 10028"/>
                  <a:gd name="connsiteX28" fmla="*/ 4745 w 10000"/>
                  <a:gd name="connsiteY28" fmla="*/ 2130 h 10028"/>
                  <a:gd name="connsiteX29" fmla="*/ 5437 w 10000"/>
                  <a:gd name="connsiteY29" fmla="*/ 1272 h 10028"/>
                  <a:gd name="connsiteX30" fmla="*/ 3965 w 10000"/>
                  <a:gd name="connsiteY30" fmla="*/ 1881 h 10028"/>
                  <a:gd name="connsiteX31" fmla="*/ 2469 w 10000"/>
                  <a:gd name="connsiteY31" fmla="*/ 3676 h 10028"/>
                  <a:gd name="connsiteX32" fmla="*/ 1478 w 10000"/>
                  <a:gd name="connsiteY32" fmla="*/ 3327 h 10028"/>
                  <a:gd name="connsiteX33" fmla="*/ 2985 w 10000"/>
                  <a:gd name="connsiteY33" fmla="*/ 1249 h 10028"/>
                  <a:gd name="connsiteX34" fmla="*/ 3102 w 10000"/>
                  <a:gd name="connsiteY34" fmla="*/ 1157 h 10028"/>
                  <a:gd name="connsiteX35" fmla="*/ 3216 w 10000"/>
                  <a:gd name="connsiteY35" fmla="*/ 1090 h 10028"/>
                  <a:gd name="connsiteX36" fmla="*/ 3329 w 10000"/>
                  <a:gd name="connsiteY36" fmla="*/ 1022 h 10028"/>
                  <a:gd name="connsiteX37" fmla="*/ 5783 w 10000"/>
                  <a:gd name="connsiteY37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610 w 10000"/>
                  <a:gd name="connsiteY6" fmla="*/ 1452 h 10028"/>
                  <a:gd name="connsiteX7" fmla="*/ 8494 w 10000"/>
                  <a:gd name="connsiteY7" fmla="*/ 3190 h 10028"/>
                  <a:gd name="connsiteX8" fmla="*/ 9973 w 10000"/>
                  <a:gd name="connsiteY8" fmla="*/ 5386 h 10028"/>
                  <a:gd name="connsiteX9" fmla="*/ 9073 w 10000"/>
                  <a:gd name="connsiteY9" fmla="*/ 5793 h 10028"/>
                  <a:gd name="connsiteX10" fmla="*/ 7369 w 10000"/>
                  <a:gd name="connsiteY10" fmla="*/ 3620 h 10028"/>
                  <a:gd name="connsiteX11" fmla="*/ 7342 w 10000"/>
                  <a:gd name="connsiteY11" fmla="*/ 3597 h 10028"/>
                  <a:gd name="connsiteX12" fmla="*/ 7312 w 10000"/>
                  <a:gd name="connsiteY12" fmla="*/ 3507 h 10028"/>
                  <a:gd name="connsiteX13" fmla="*/ 7254 w 10000"/>
                  <a:gd name="connsiteY13" fmla="*/ 3416 h 10028"/>
                  <a:gd name="connsiteX14" fmla="*/ 7225 w 10000"/>
                  <a:gd name="connsiteY14" fmla="*/ 3280 h 10028"/>
                  <a:gd name="connsiteX15" fmla="*/ 7312 w 10000"/>
                  <a:gd name="connsiteY15" fmla="*/ 2309 h 10028"/>
                  <a:gd name="connsiteX16" fmla="*/ 5379 w 10000"/>
                  <a:gd name="connsiteY16" fmla="*/ 4636 h 10028"/>
                  <a:gd name="connsiteX17" fmla="*/ 6707 w 10000"/>
                  <a:gd name="connsiteY17" fmla="*/ 6692 h 10028"/>
                  <a:gd name="connsiteX18" fmla="*/ 6794 w 10000"/>
                  <a:gd name="connsiteY18" fmla="*/ 6826 h 10028"/>
                  <a:gd name="connsiteX19" fmla="*/ 6821 w 10000"/>
                  <a:gd name="connsiteY19" fmla="*/ 6937 h 10028"/>
                  <a:gd name="connsiteX20" fmla="*/ 6821 w 10000"/>
                  <a:gd name="connsiteY20" fmla="*/ 7097 h 10028"/>
                  <a:gd name="connsiteX21" fmla="*/ 6679 w 10000"/>
                  <a:gd name="connsiteY21" fmla="*/ 9378 h 10028"/>
                  <a:gd name="connsiteX22" fmla="*/ 5004 w 10000"/>
                  <a:gd name="connsiteY22" fmla="*/ 9310 h 10028"/>
                  <a:gd name="connsiteX23" fmla="*/ 5120 w 10000"/>
                  <a:gd name="connsiteY23" fmla="*/ 7210 h 10028"/>
                  <a:gd name="connsiteX24" fmla="*/ 3995 w 10000"/>
                  <a:gd name="connsiteY24" fmla="*/ 5448 h 10028"/>
                  <a:gd name="connsiteX25" fmla="*/ 1494 w 10000"/>
                  <a:gd name="connsiteY25" fmla="*/ 8443 h 10028"/>
                  <a:gd name="connsiteX26" fmla="*/ 130 w 10000"/>
                  <a:gd name="connsiteY26" fmla="*/ 7683 h 10028"/>
                  <a:gd name="connsiteX27" fmla="*/ 4745 w 10000"/>
                  <a:gd name="connsiteY27" fmla="*/ 2130 h 10028"/>
                  <a:gd name="connsiteX28" fmla="*/ 5437 w 10000"/>
                  <a:gd name="connsiteY28" fmla="*/ 1272 h 10028"/>
                  <a:gd name="connsiteX29" fmla="*/ 3965 w 10000"/>
                  <a:gd name="connsiteY29" fmla="*/ 1881 h 10028"/>
                  <a:gd name="connsiteX30" fmla="*/ 2469 w 10000"/>
                  <a:gd name="connsiteY30" fmla="*/ 3676 h 10028"/>
                  <a:gd name="connsiteX31" fmla="*/ 1478 w 10000"/>
                  <a:gd name="connsiteY31" fmla="*/ 3327 h 10028"/>
                  <a:gd name="connsiteX32" fmla="*/ 2985 w 10000"/>
                  <a:gd name="connsiteY32" fmla="*/ 1249 h 10028"/>
                  <a:gd name="connsiteX33" fmla="*/ 3102 w 10000"/>
                  <a:gd name="connsiteY33" fmla="*/ 1157 h 10028"/>
                  <a:gd name="connsiteX34" fmla="*/ 3216 w 10000"/>
                  <a:gd name="connsiteY34" fmla="*/ 1090 h 10028"/>
                  <a:gd name="connsiteX35" fmla="*/ 3329 w 10000"/>
                  <a:gd name="connsiteY35" fmla="*/ 1022 h 10028"/>
                  <a:gd name="connsiteX36" fmla="*/ 5783 w 10000"/>
                  <a:gd name="connsiteY36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610 w 10000"/>
                  <a:gd name="connsiteY6" fmla="*/ 1452 h 10028"/>
                  <a:gd name="connsiteX7" fmla="*/ 8494 w 10000"/>
                  <a:gd name="connsiteY7" fmla="*/ 3190 h 10028"/>
                  <a:gd name="connsiteX8" fmla="*/ 9973 w 10000"/>
                  <a:gd name="connsiteY8" fmla="*/ 5386 h 10028"/>
                  <a:gd name="connsiteX9" fmla="*/ 9073 w 10000"/>
                  <a:gd name="connsiteY9" fmla="*/ 5793 h 10028"/>
                  <a:gd name="connsiteX10" fmla="*/ 7369 w 10000"/>
                  <a:gd name="connsiteY10" fmla="*/ 3620 h 10028"/>
                  <a:gd name="connsiteX11" fmla="*/ 7342 w 10000"/>
                  <a:gd name="connsiteY11" fmla="*/ 3597 h 10028"/>
                  <a:gd name="connsiteX12" fmla="*/ 7312 w 10000"/>
                  <a:gd name="connsiteY12" fmla="*/ 3507 h 10028"/>
                  <a:gd name="connsiteX13" fmla="*/ 7254 w 10000"/>
                  <a:gd name="connsiteY13" fmla="*/ 3416 h 10028"/>
                  <a:gd name="connsiteX14" fmla="*/ 7225 w 10000"/>
                  <a:gd name="connsiteY14" fmla="*/ 3280 h 10028"/>
                  <a:gd name="connsiteX15" fmla="*/ 7312 w 10000"/>
                  <a:gd name="connsiteY15" fmla="*/ 2309 h 10028"/>
                  <a:gd name="connsiteX16" fmla="*/ 5379 w 10000"/>
                  <a:gd name="connsiteY16" fmla="*/ 4636 h 10028"/>
                  <a:gd name="connsiteX17" fmla="*/ 6707 w 10000"/>
                  <a:gd name="connsiteY17" fmla="*/ 6692 h 10028"/>
                  <a:gd name="connsiteX18" fmla="*/ 6794 w 10000"/>
                  <a:gd name="connsiteY18" fmla="*/ 6826 h 10028"/>
                  <a:gd name="connsiteX19" fmla="*/ 6821 w 10000"/>
                  <a:gd name="connsiteY19" fmla="*/ 6937 h 10028"/>
                  <a:gd name="connsiteX20" fmla="*/ 6821 w 10000"/>
                  <a:gd name="connsiteY20" fmla="*/ 7097 h 10028"/>
                  <a:gd name="connsiteX21" fmla="*/ 6679 w 10000"/>
                  <a:gd name="connsiteY21" fmla="*/ 9378 h 10028"/>
                  <a:gd name="connsiteX22" fmla="*/ 5004 w 10000"/>
                  <a:gd name="connsiteY22" fmla="*/ 9310 h 10028"/>
                  <a:gd name="connsiteX23" fmla="*/ 5120 w 10000"/>
                  <a:gd name="connsiteY23" fmla="*/ 7210 h 10028"/>
                  <a:gd name="connsiteX24" fmla="*/ 3995 w 10000"/>
                  <a:gd name="connsiteY24" fmla="*/ 5448 h 10028"/>
                  <a:gd name="connsiteX25" fmla="*/ 1494 w 10000"/>
                  <a:gd name="connsiteY25" fmla="*/ 8443 h 10028"/>
                  <a:gd name="connsiteX26" fmla="*/ 130 w 10000"/>
                  <a:gd name="connsiteY26" fmla="*/ 7683 h 10028"/>
                  <a:gd name="connsiteX27" fmla="*/ 4745 w 10000"/>
                  <a:gd name="connsiteY27" fmla="*/ 2130 h 10028"/>
                  <a:gd name="connsiteX28" fmla="*/ 5437 w 10000"/>
                  <a:gd name="connsiteY28" fmla="*/ 1272 h 10028"/>
                  <a:gd name="connsiteX29" fmla="*/ 3965 w 10000"/>
                  <a:gd name="connsiteY29" fmla="*/ 1881 h 10028"/>
                  <a:gd name="connsiteX30" fmla="*/ 2469 w 10000"/>
                  <a:gd name="connsiteY30" fmla="*/ 3676 h 10028"/>
                  <a:gd name="connsiteX31" fmla="*/ 1478 w 10000"/>
                  <a:gd name="connsiteY31" fmla="*/ 3327 h 10028"/>
                  <a:gd name="connsiteX32" fmla="*/ 2985 w 10000"/>
                  <a:gd name="connsiteY32" fmla="*/ 1249 h 10028"/>
                  <a:gd name="connsiteX33" fmla="*/ 3102 w 10000"/>
                  <a:gd name="connsiteY33" fmla="*/ 1157 h 10028"/>
                  <a:gd name="connsiteX34" fmla="*/ 3216 w 10000"/>
                  <a:gd name="connsiteY34" fmla="*/ 1090 h 10028"/>
                  <a:gd name="connsiteX35" fmla="*/ 3329 w 10000"/>
                  <a:gd name="connsiteY35" fmla="*/ 1022 h 10028"/>
                  <a:gd name="connsiteX36" fmla="*/ 5783 w 10000"/>
                  <a:gd name="connsiteY36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610 w 10000"/>
                  <a:gd name="connsiteY6" fmla="*/ 1452 h 10028"/>
                  <a:gd name="connsiteX7" fmla="*/ 8494 w 10000"/>
                  <a:gd name="connsiteY7" fmla="*/ 3190 h 10028"/>
                  <a:gd name="connsiteX8" fmla="*/ 9973 w 10000"/>
                  <a:gd name="connsiteY8" fmla="*/ 5386 h 10028"/>
                  <a:gd name="connsiteX9" fmla="*/ 9073 w 10000"/>
                  <a:gd name="connsiteY9" fmla="*/ 5793 h 10028"/>
                  <a:gd name="connsiteX10" fmla="*/ 7369 w 10000"/>
                  <a:gd name="connsiteY10" fmla="*/ 3620 h 10028"/>
                  <a:gd name="connsiteX11" fmla="*/ 7342 w 10000"/>
                  <a:gd name="connsiteY11" fmla="*/ 3597 h 10028"/>
                  <a:gd name="connsiteX12" fmla="*/ 7312 w 10000"/>
                  <a:gd name="connsiteY12" fmla="*/ 3507 h 10028"/>
                  <a:gd name="connsiteX13" fmla="*/ 7254 w 10000"/>
                  <a:gd name="connsiteY13" fmla="*/ 3416 h 10028"/>
                  <a:gd name="connsiteX14" fmla="*/ 7225 w 10000"/>
                  <a:gd name="connsiteY14" fmla="*/ 3280 h 10028"/>
                  <a:gd name="connsiteX15" fmla="*/ 7312 w 10000"/>
                  <a:gd name="connsiteY15" fmla="*/ 2309 h 10028"/>
                  <a:gd name="connsiteX16" fmla="*/ 5379 w 10000"/>
                  <a:gd name="connsiteY16" fmla="*/ 4636 h 10028"/>
                  <a:gd name="connsiteX17" fmla="*/ 6707 w 10000"/>
                  <a:gd name="connsiteY17" fmla="*/ 6692 h 10028"/>
                  <a:gd name="connsiteX18" fmla="*/ 6794 w 10000"/>
                  <a:gd name="connsiteY18" fmla="*/ 6826 h 10028"/>
                  <a:gd name="connsiteX19" fmla="*/ 6821 w 10000"/>
                  <a:gd name="connsiteY19" fmla="*/ 6937 h 10028"/>
                  <a:gd name="connsiteX20" fmla="*/ 6821 w 10000"/>
                  <a:gd name="connsiteY20" fmla="*/ 7097 h 10028"/>
                  <a:gd name="connsiteX21" fmla="*/ 6679 w 10000"/>
                  <a:gd name="connsiteY21" fmla="*/ 9378 h 10028"/>
                  <a:gd name="connsiteX22" fmla="*/ 5004 w 10000"/>
                  <a:gd name="connsiteY22" fmla="*/ 9310 h 10028"/>
                  <a:gd name="connsiteX23" fmla="*/ 5120 w 10000"/>
                  <a:gd name="connsiteY23" fmla="*/ 7210 h 10028"/>
                  <a:gd name="connsiteX24" fmla="*/ 3995 w 10000"/>
                  <a:gd name="connsiteY24" fmla="*/ 5448 h 10028"/>
                  <a:gd name="connsiteX25" fmla="*/ 1494 w 10000"/>
                  <a:gd name="connsiteY25" fmla="*/ 8443 h 10028"/>
                  <a:gd name="connsiteX26" fmla="*/ 130 w 10000"/>
                  <a:gd name="connsiteY26" fmla="*/ 7683 h 10028"/>
                  <a:gd name="connsiteX27" fmla="*/ 4745 w 10000"/>
                  <a:gd name="connsiteY27" fmla="*/ 2130 h 10028"/>
                  <a:gd name="connsiteX28" fmla="*/ 5437 w 10000"/>
                  <a:gd name="connsiteY28" fmla="*/ 1272 h 10028"/>
                  <a:gd name="connsiteX29" fmla="*/ 3965 w 10000"/>
                  <a:gd name="connsiteY29" fmla="*/ 1881 h 10028"/>
                  <a:gd name="connsiteX30" fmla="*/ 2469 w 10000"/>
                  <a:gd name="connsiteY30" fmla="*/ 3676 h 10028"/>
                  <a:gd name="connsiteX31" fmla="*/ 1478 w 10000"/>
                  <a:gd name="connsiteY31" fmla="*/ 3327 h 10028"/>
                  <a:gd name="connsiteX32" fmla="*/ 2985 w 10000"/>
                  <a:gd name="connsiteY32" fmla="*/ 1249 h 10028"/>
                  <a:gd name="connsiteX33" fmla="*/ 3102 w 10000"/>
                  <a:gd name="connsiteY33" fmla="*/ 1157 h 10028"/>
                  <a:gd name="connsiteX34" fmla="*/ 3216 w 10000"/>
                  <a:gd name="connsiteY34" fmla="*/ 1090 h 10028"/>
                  <a:gd name="connsiteX35" fmla="*/ 3329 w 10000"/>
                  <a:gd name="connsiteY35" fmla="*/ 1022 h 10028"/>
                  <a:gd name="connsiteX36" fmla="*/ 5783 w 10000"/>
                  <a:gd name="connsiteY36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7369 w 10000"/>
                  <a:gd name="connsiteY3" fmla="*/ 548 h 10028"/>
                  <a:gd name="connsiteX4" fmla="*/ 8034 w 10000"/>
                  <a:gd name="connsiteY4" fmla="*/ 908 h 10028"/>
                  <a:gd name="connsiteX5" fmla="*/ 8437 w 10000"/>
                  <a:gd name="connsiteY5" fmla="*/ 1135 h 10028"/>
                  <a:gd name="connsiteX6" fmla="*/ 8610 w 10000"/>
                  <a:gd name="connsiteY6" fmla="*/ 1452 h 10028"/>
                  <a:gd name="connsiteX7" fmla="*/ 8494 w 10000"/>
                  <a:gd name="connsiteY7" fmla="*/ 3190 h 10028"/>
                  <a:gd name="connsiteX8" fmla="*/ 9973 w 10000"/>
                  <a:gd name="connsiteY8" fmla="*/ 5386 h 10028"/>
                  <a:gd name="connsiteX9" fmla="*/ 9073 w 10000"/>
                  <a:gd name="connsiteY9" fmla="*/ 5793 h 10028"/>
                  <a:gd name="connsiteX10" fmla="*/ 7369 w 10000"/>
                  <a:gd name="connsiteY10" fmla="*/ 3620 h 10028"/>
                  <a:gd name="connsiteX11" fmla="*/ 7342 w 10000"/>
                  <a:gd name="connsiteY11" fmla="*/ 3597 h 10028"/>
                  <a:gd name="connsiteX12" fmla="*/ 7312 w 10000"/>
                  <a:gd name="connsiteY12" fmla="*/ 3507 h 10028"/>
                  <a:gd name="connsiteX13" fmla="*/ 7254 w 10000"/>
                  <a:gd name="connsiteY13" fmla="*/ 3416 h 10028"/>
                  <a:gd name="connsiteX14" fmla="*/ 7225 w 10000"/>
                  <a:gd name="connsiteY14" fmla="*/ 3280 h 10028"/>
                  <a:gd name="connsiteX15" fmla="*/ 7312 w 10000"/>
                  <a:gd name="connsiteY15" fmla="*/ 2309 h 10028"/>
                  <a:gd name="connsiteX16" fmla="*/ 5379 w 10000"/>
                  <a:gd name="connsiteY16" fmla="*/ 4636 h 10028"/>
                  <a:gd name="connsiteX17" fmla="*/ 6707 w 10000"/>
                  <a:gd name="connsiteY17" fmla="*/ 6692 h 10028"/>
                  <a:gd name="connsiteX18" fmla="*/ 6794 w 10000"/>
                  <a:gd name="connsiteY18" fmla="*/ 6826 h 10028"/>
                  <a:gd name="connsiteX19" fmla="*/ 6821 w 10000"/>
                  <a:gd name="connsiteY19" fmla="*/ 6937 h 10028"/>
                  <a:gd name="connsiteX20" fmla="*/ 6821 w 10000"/>
                  <a:gd name="connsiteY20" fmla="*/ 7097 h 10028"/>
                  <a:gd name="connsiteX21" fmla="*/ 6679 w 10000"/>
                  <a:gd name="connsiteY21" fmla="*/ 9378 h 10028"/>
                  <a:gd name="connsiteX22" fmla="*/ 5004 w 10000"/>
                  <a:gd name="connsiteY22" fmla="*/ 9310 h 10028"/>
                  <a:gd name="connsiteX23" fmla="*/ 5120 w 10000"/>
                  <a:gd name="connsiteY23" fmla="*/ 7210 h 10028"/>
                  <a:gd name="connsiteX24" fmla="*/ 3995 w 10000"/>
                  <a:gd name="connsiteY24" fmla="*/ 5448 h 10028"/>
                  <a:gd name="connsiteX25" fmla="*/ 1494 w 10000"/>
                  <a:gd name="connsiteY25" fmla="*/ 8443 h 10028"/>
                  <a:gd name="connsiteX26" fmla="*/ 130 w 10000"/>
                  <a:gd name="connsiteY26" fmla="*/ 7683 h 10028"/>
                  <a:gd name="connsiteX27" fmla="*/ 4745 w 10000"/>
                  <a:gd name="connsiteY27" fmla="*/ 2130 h 10028"/>
                  <a:gd name="connsiteX28" fmla="*/ 5437 w 10000"/>
                  <a:gd name="connsiteY28" fmla="*/ 1272 h 10028"/>
                  <a:gd name="connsiteX29" fmla="*/ 3965 w 10000"/>
                  <a:gd name="connsiteY29" fmla="*/ 1881 h 10028"/>
                  <a:gd name="connsiteX30" fmla="*/ 2469 w 10000"/>
                  <a:gd name="connsiteY30" fmla="*/ 3676 h 10028"/>
                  <a:gd name="connsiteX31" fmla="*/ 1478 w 10000"/>
                  <a:gd name="connsiteY31" fmla="*/ 3327 h 10028"/>
                  <a:gd name="connsiteX32" fmla="*/ 2985 w 10000"/>
                  <a:gd name="connsiteY32" fmla="*/ 1249 h 10028"/>
                  <a:gd name="connsiteX33" fmla="*/ 3102 w 10000"/>
                  <a:gd name="connsiteY33" fmla="*/ 1157 h 10028"/>
                  <a:gd name="connsiteX34" fmla="*/ 3216 w 10000"/>
                  <a:gd name="connsiteY34" fmla="*/ 1090 h 10028"/>
                  <a:gd name="connsiteX35" fmla="*/ 3329 w 10000"/>
                  <a:gd name="connsiteY35" fmla="*/ 1022 h 10028"/>
                  <a:gd name="connsiteX36" fmla="*/ 5783 w 10000"/>
                  <a:gd name="connsiteY36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034 w 10000"/>
                  <a:gd name="connsiteY3" fmla="*/ 908 h 10028"/>
                  <a:gd name="connsiteX4" fmla="*/ 8437 w 10000"/>
                  <a:gd name="connsiteY4" fmla="*/ 1135 h 10028"/>
                  <a:gd name="connsiteX5" fmla="*/ 8610 w 10000"/>
                  <a:gd name="connsiteY5" fmla="*/ 1452 h 10028"/>
                  <a:gd name="connsiteX6" fmla="*/ 8494 w 10000"/>
                  <a:gd name="connsiteY6" fmla="*/ 3190 h 10028"/>
                  <a:gd name="connsiteX7" fmla="*/ 9973 w 10000"/>
                  <a:gd name="connsiteY7" fmla="*/ 5386 h 10028"/>
                  <a:gd name="connsiteX8" fmla="*/ 9073 w 10000"/>
                  <a:gd name="connsiteY8" fmla="*/ 5793 h 10028"/>
                  <a:gd name="connsiteX9" fmla="*/ 7369 w 10000"/>
                  <a:gd name="connsiteY9" fmla="*/ 3620 h 10028"/>
                  <a:gd name="connsiteX10" fmla="*/ 7342 w 10000"/>
                  <a:gd name="connsiteY10" fmla="*/ 3597 h 10028"/>
                  <a:gd name="connsiteX11" fmla="*/ 7312 w 10000"/>
                  <a:gd name="connsiteY11" fmla="*/ 3507 h 10028"/>
                  <a:gd name="connsiteX12" fmla="*/ 7254 w 10000"/>
                  <a:gd name="connsiteY12" fmla="*/ 3416 h 10028"/>
                  <a:gd name="connsiteX13" fmla="*/ 7225 w 10000"/>
                  <a:gd name="connsiteY13" fmla="*/ 3280 h 10028"/>
                  <a:gd name="connsiteX14" fmla="*/ 7312 w 10000"/>
                  <a:gd name="connsiteY14" fmla="*/ 2309 h 10028"/>
                  <a:gd name="connsiteX15" fmla="*/ 5379 w 10000"/>
                  <a:gd name="connsiteY15" fmla="*/ 4636 h 10028"/>
                  <a:gd name="connsiteX16" fmla="*/ 6707 w 10000"/>
                  <a:gd name="connsiteY16" fmla="*/ 6692 h 10028"/>
                  <a:gd name="connsiteX17" fmla="*/ 6794 w 10000"/>
                  <a:gd name="connsiteY17" fmla="*/ 6826 h 10028"/>
                  <a:gd name="connsiteX18" fmla="*/ 6821 w 10000"/>
                  <a:gd name="connsiteY18" fmla="*/ 6937 h 10028"/>
                  <a:gd name="connsiteX19" fmla="*/ 6821 w 10000"/>
                  <a:gd name="connsiteY19" fmla="*/ 7097 h 10028"/>
                  <a:gd name="connsiteX20" fmla="*/ 6679 w 10000"/>
                  <a:gd name="connsiteY20" fmla="*/ 9378 h 10028"/>
                  <a:gd name="connsiteX21" fmla="*/ 5004 w 10000"/>
                  <a:gd name="connsiteY21" fmla="*/ 9310 h 10028"/>
                  <a:gd name="connsiteX22" fmla="*/ 5120 w 10000"/>
                  <a:gd name="connsiteY22" fmla="*/ 7210 h 10028"/>
                  <a:gd name="connsiteX23" fmla="*/ 3995 w 10000"/>
                  <a:gd name="connsiteY23" fmla="*/ 5448 h 10028"/>
                  <a:gd name="connsiteX24" fmla="*/ 1494 w 10000"/>
                  <a:gd name="connsiteY24" fmla="*/ 8443 h 10028"/>
                  <a:gd name="connsiteX25" fmla="*/ 130 w 10000"/>
                  <a:gd name="connsiteY25" fmla="*/ 7683 h 10028"/>
                  <a:gd name="connsiteX26" fmla="*/ 4745 w 10000"/>
                  <a:gd name="connsiteY26" fmla="*/ 2130 h 10028"/>
                  <a:gd name="connsiteX27" fmla="*/ 5437 w 10000"/>
                  <a:gd name="connsiteY27" fmla="*/ 1272 h 10028"/>
                  <a:gd name="connsiteX28" fmla="*/ 3965 w 10000"/>
                  <a:gd name="connsiteY28" fmla="*/ 1881 h 10028"/>
                  <a:gd name="connsiteX29" fmla="*/ 2469 w 10000"/>
                  <a:gd name="connsiteY29" fmla="*/ 3676 h 10028"/>
                  <a:gd name="connsiteX30" fmla="*/ 1478 w 10000"/>
                  <a:gd name="connsiteY30" fmla="*/ 3327 h 10028"/>
                  <a:gd name="connsiteX31" fmla="*/ 2985 w 10000"/>
                  <a:gd name="connsiteY31" fmla="*/ 1249 h 10028"/>
                  <a:gd name="connsiteX32" fmla="*/ 3102 w 10000"/>
                  <a:gd name="connsiteY32" fmla="*/ 1157 h 10028"/>
                  <a:gd name="connsiteX33" fmla="*/ 3216 w 10000"/>
                  <a:gd name="connsiteY33" fmla="*/ 1090 h 10028"/>
                  <a:gd name="connsiteX34" fmla="*/ 3329 w 10000"/>
                  <a:gd name="connsiteY34" fmla="*/ 1022 h 10028"/>
                  <a:gd name="connsiteX35" fmla="*/ 5783 w 10000"/>
                  <a:gd name="connsiteY35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437 w 10000"/>
                  <a:gd name="connsiteY3" fmla="*/ 1135 h 10028"/>
                  <a:gd name="connsiteX4" fmla="*/ 8610 w 10000"/>
                  <a:gd name="connsiteY4" fmla="*/ 1452 h 10028"/>
                  <a:gd name="connsiteX5" fmla="*/ 8494 w 10000"/>
                  <a:gd name="connsiteY5" fmla="*/ 3190 h 10028"/>
                  <a:gd name="connsiteX6" fmla="*/ 9973 w 10000"/>
                  <a:gd name="connsiteY6" fmla="*/ 5386 h 10028"/>
                  <a:gd name="connsiteX7" fmla="*/ 9073 w 10000"/>
                  <a:gd name="connsiteY7" fmla="*/ 5793 h 10028"/>
                  <a:gd name="connsiteX8" fmla="*/ 7369 w 10000"/>
                  <a:gd name="connsiteY8" fmla="*/ 3620 h 10028"/>
                  <a:gd name="connsiteX9" fmla="*/ 7342 w 10000"/>
                  <a:gd name="connsiteY9" fmla="*/ 3597 h 10028"/>
                  <a:gd name="connsiteX10" fmla="*/ 7312 w 10000"/>
                  <a:gd name="connsiteY10" fmla="*/ 3507 h 10028"/>
                  <a:gd name="connsiteX11" fmla="*/ 7254 w 10000"/>
                  <a:gd name="connsiteY11" fmla="*/ 3416 h 10028"/>
                  <a:gd name="connsiteX12" fmla="*/ 7225 w 10000"/>
                  <a:gd name="connsiteY12" fmla="*/ 3280 h 10028"/>
                  <a:gd name="connsiteX13" fmla="*/ 7312 w 10000"/>
                  <a:gd name="connsiteY13" fmla="*/ 2309 h 10028"/>
                  <a:gd name="connsiteX14" fmla="*/ 5379 w 10000"/>
                  <a:gd name="connsiteY14" fmla="*/ 4636 h 10028"/>
                  <a:gd name="connsiteX15" fmla="*/ 6707 w 10000"/>
                  <a:gd name="connsiteY15" fmla="*/ 6692 h 10028"/>
                  <a:gd name="connsiteX16" fmla="*/ 6794 w 10000"/>
                  <a:gd name="connsiteY16" fmla="*/ 6826 h 10028"/>
                  <a:gd name="connsiteX17" fmla="*/ 6821 w 10000"/>
                  <a:gd name="connsiteY17" fmla="*/ 6937 h 10028"/>
                  <a:gd name="connsiteX18" fmla="*/ 6821 w 10000"/>
                  <a:gd name="connsiteY18" fmla="*/ 7097 h 10028"/>
                  <a:gd name="connsiteX19" fmla="*/ 6679 w 10000"/>
                  <a:gd name="connsiteY19" fmla="*/ 9378 h 10028"/>
                  <a:gd name="connsiteX20" fmla="*/ 5004 w 10000"/>
                  <a:gd name="connsiteY20" fmla="*/ 9310 h 10028"/>
                  <a:gd name="connsiteX21" fmla="*/ 5120 w 10000"/>
                  <a:gd name="connsiteY21" fmla="*/ 7210 h 10028"/>
                  <a:gd name="connsiteX22" fmla="*/ 3995 w 10000"/>
                  <a:gd name="connsiteY22" fmla="*/ 5448 h 10028"/>
                  <a:gd name="connsiteX23" fmla="*/ 1494 w 10000"/>
                  <a:gd name="connsiteY23" fmla="*/ 8443 h 10028"/>
                  <a:gd name="connsiteX24" fmla="*/ 130 w 10000"/>
                  <a:gd name="connsiteY24" fmla="*/ 7683 h 10028"/>
                  <a:gd name="connsiteX25" fmla="*/ 4745 w 10000"/>
                  <a:gd name="connsiteY25" fmla="*/ 2130 h 10028"/>
                  <a:gd name="connsiteX26" fmla="*/ 5437 w 10000"/>
                  <a:gd name="connsiteY26" fmla="*/ 1272 h 10028"/>
                  <a:gd name="connsiteX27" fmla="*/ 3965 w 10000"/>
                  <a:gd name="connsiteY27" fmla="*/ 1881 h 10028"/>
                  <a:gd name="connsiteX28" fmla="*/ 2469 w 10000"/>
                  <a:gd name="connsiteY28" fmla="*/ 3676 h 10028"/>
                  <a:gd name="connsiteX29" fmla="*/ 1478 w 10000"/>
                  <a:gd name="connsiteY29" fmla="*/ 3327 h 10028"/>
                  <a:gd name="connsiteX30" fmla="*/ 2985 w 10000"/>
                  <a:gd name="connsiteY30" fmla="*/ 1249 h 10028"/>
                  <a:gd name="connsiteX31" fmla="*/ 3102 w 10000"/>
                  <a:gd name="connsiteY31" fmla="*/ 1157 h 10028"/>
                  <a:gd name="connsiteX32" fmla="*/ 3216 w 10000"/>
                  <a:gd name="connsiteY32" fmla="*/ 1090 h 10028"/>
                  <a:gd name="connsiteX33" fmla="*/ 3329 w 10000"/>
                  <a:gd name="connsiteY33" fmla="*/ 1022 h 10028"/>
                  <a:gd name="connsiteX34" fmla="*/ 5783 w 10000"/>
                  <a:gd name="connsiteY34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437 w 10000"/>
                  <a:gd name="connsiteY3" fmla="*/ 1135 h 10028"/>
                  <a:gd name="connsiteX4" fmla="*/ 8610 w 10000"/>
                  <a:gd name="connsiteY4" fmla="*/ 1452 h 10028"/>
                  <a:gd name="connsiteX5" fmla="*/ 8494 w 10000"/>
                  <a:gd name="connsiteY5" fmla="*/ 3190 h 10028"/>
                  <a:gd name="connsiteX6" fmla="*/ 9973 w 10000"/>
                  <a:gd name="connsiteY6" fmla="*/ 5386 h 10028"/>
                  <a:gd name="connsiteX7" fmla="*/ 9073 w 10000"/>
                  <a:gd name="connsiteY7" fmla="*/ 5793 h 10028"/>
                  <a:gd name="connsiteX8" fmla="*/ 7369 w 10000"/>
                  <a:gd name="connsiteY8" fmla="*/ 3620 h 10028"/>
                  <a:gd name="connsiteX9" fmla="*/ 7342 w 10000"/>
                  <a:gd name="connsiteY9" fmla="*/ 3597 h 10028"/>
                  <a:gd name="connsiteX10" fmla="*/ 7312 w 10000"/>
                  <a:gd name="connsiteY10" fmla="*/ 3507 h 10028"/>
                  <a:gd name="connsiteX11" fmla="*/ 7254 w 10000"/>
                  <a:gd name="connsiteY11" fmla="*/ 3416 h 10028"/>
                  <a:gd name="connsiteX12" fmla="*/ 7225 w 10000"/>
                  <a:gd name="connsiteY12" fmla="*/ 3280 h 10028"/>
                  <a:gd name="connsiteX13" fmla="*/ 7312 w 10000"/>
                  <a:gd name="connsiteY13" fmla="*/ 2309 h 10028"/>
                  <a:gd name="connsiteX14" fmla="*/ 5379 w 10000"/>
                  <a:gd name="connsiteY14" fmla="*/ 4636 h 10028"/>
                  <a:gd name="connsiteX15" fmla="*/ 6707 w 10000"/>
                  <a:gd name="connsiteY15" fmla="*/ 6692 h 10028"/>
                  <a:gd name="connsiteX16" fmla="*/ 6794 w 10000"/>
                  <a:gd name="connsiteY16" fmla="*/ 6826 h 10028"/>
                  <a:gd name="connsiteX17" fmla="*/ 6821 w 10000"/>
                  <a:gd name="connsiteY17" fmla="*/ 6937 h 10028"/>
                  <a:gd name="connsiteX18" fmla="*/ 6821 w 10000"/>
                  <a:gd name="connsiteY18" fmla="*/ 7097 h 10028"/>
                  <a:gd name="connsiteX19" fmla="*/ 6679 w 10000"/>
                  <a:gd name="connsiteY19" fmla="*/ 9378 h 10028"/>
                  <a:gd name="connsiteX20" fmla="*/ 5004 w 10000"/>
                  <a:gd name="connsiteY20" fmla="*/ 9310 h 10028"/>
                  <a:gd name="connsiteX21" fmla="*/ 5120 w 10000"/>
                  <a:gd name="connsiteY21" fmla="*/ 7210 h 10028"/>
                  <a:gd name="connsiteX22" fmla="*/ 3995 w 10000"/>
                  <a:gd name="connsiteY22" fmla="*/ 5448 h 10028"/>
                  <a:gd name="connsiteX23" fmla="*/ 1494 w 10000"/>
                  <a:gd name="connsiteY23" fmla="*/ 8443 h 10028"/>
                  <a:gd name="connsiteX24" fmla="*/ 130 w 10000"/>
                  <a:gd name="connsiteY24" fmla="*/ 7683 h 10028"/>
                  <a:gd name="connsiteX25" fmla="*/ 4745 w 10000"/>
                  <a:gd name="connsiteY25" fmla="*/ 2130 h 10028"/>
                  <a:gd name="connsiteX26" fmla="*/ 5437 w 10000"/>
                  <a:gd name="connsiteY26" fmla="*/ 1272 h 10028"/>
                  <a:gd name="connsiteX27" fmla="*/ 3965 w 10000"/>
                  <a:gd name="connsiteY27" fmla="*/ 1881 h 10028"/>
                  <a:gd name="connsiteX28" fmla="*/ 2469 w 10000"/>
                  <a:gd name="connsiteY28" fmla="*/ 3676 h 10028"/>
                  <a:gd name="connsiteX29" fmla="*/ 1478 w 10000"/>
                  <a:gd name="connsiteY29" fmla="*/ 3327 h 10028"/>
                  <a:gd name="connsiteX30" fmla="*/ 2985 w 10000"/>
                  <a:gd name="connsiteY30" fmla="*/ 1249 h 10028"/>
                  <a:gd name="connsiteX31" fmla="*/ 3102 w 10000"/>
                  <a:gd name="connsiteY31" fmla="*/ 1157 h 10028"/>
                  <a:gd name="connsiteX32" fmla="*/ 3216 w 10000"/>
                  <a:gd name="connsiteY32" fmla="*/ 1090 h 10028"/>
                  <a:gd name="connsiteX33" fmla="*/ 3329 w 10000"/>
                  <a:gd name="connsiteY33" fmla="*/ 1022 h 10028"/>
                  <a:gd name="connsiteX34" fmla="*/ 5783 w 10000"/>
                  <a:gd name="connsiteY34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437 w 10000"/>
                  <a:gd name="connsiteY3" fmla="*/ 1135 h 10028"/>
                  <a:gd name="connsiteX4" fmla="*/ 8610 w 10000"/>
                  <a:gd name="connsiteY4" fmla="*/ 1452 h 10028"/>
                  <a:gd name="connsiteX5" fmla="*/ 8494 w 10000"/>
                  <a:gd name="connsiteY5" fmla="*/ 3190 h 10028"/>
                  <a:gd name="connsiteX6" fmla="*/ 9973 w 10000"/>
                  <a:gd name="connsiteY6" fmla="*/ 5386 h 10028"/>
                  <a:gd name="connsiteX7" fmla="*/ 9073 w 10000"/>
                  <a:gd name="connsiteY7" fmla="*/ 5793 h 10028"/>
                  <a:gd name="connsiteX8" fmla="*/ 7369 w 10000"/>
                  <a:gd name="connsiteY8" fmla="*/ 3620 h 10028"/>
                  <a:gd name="connsiteX9" fmla="*/ 7342 w 10000"/>
                  <a:gd name="connsiteY9" fmla="*/ 3597 h 10028"/>
                  <a:gd name="connsiteX10" fmla="*/ 7312 w 10000"/>
                  <a:gd name="connsiteY10" fmla="*/ 3507 h 10028"/>
                  <a:gd name="connsiteX11" fmla="*/ 7254 w 10000"/>
                  <a:gd name="connsiteY11" fmla="*/ 3416 h 10028"/>
                  <a:gd name="connsiteX12" fmla="*/ 7225 w 10000"/>
                  <a:gd name="connsiteY12" fmla="*/ 3280 h 10028"/>
                  <a:gd name="connsiteX13" fmla="*/ 7312 w 10000"/>
                  <a:gd name="connsiteY13" fmla="*/ 2309 h 10028"/>
                  <a:gd name="connsiteX14" fmla="*/ 5379 w 10000"/>
                  <a:gd name="connsiteY14" fmla="*/ 4636 h 10028"/>
                  <a:gd name="connsiteX15" fmla="*/ 6707 w 10000"/>
                  <a:gd name="connsiteY15" fmla="*/ 6692 h 10028"/>
                  <a:gd name="connsiteX16" fmla="*/ 6794 w 10000"/>
                  <a:gd name="connsiteY16" fmla="*/ 6826 h 10028"/>
                  <a:gd name="connsiteX17" fmla="*/ 6821 w 10000"/>
                  <a:gd name="connsiteY17" fmla="*/ 6937 h 10028"/>
                  <a:gd name="connsiteX18" fmla="*/ 6821 w 10000"/>
                  <a:gd name="connsiteY18" fmla="*/ 7097 h 10028"/>
                  <a:gd name="connsiteX19" fmla="*/ 6679 w 10000"/>
                  <a:gd name="connsiteY19" fmla="*/ 9378 h 10028"/>
                  <a:gd name="connsiteX20" fmla="*/ 5004 w 10000"/>
                  <a:gd name="connsiteY20" fmla="*/ 9310 h 10028"/>
                  <a:gd name="connsiteX21" fmla="*/ 5120 w 10000"/>
                  <a:gd name="connsiteY21" fmla="*/ 7210 h 10028"/>
                  <a:gd name="connsiteX22" fmla="*/ 3995 w 10000"/>
                  <a:gd name="connsiteY22" fmla="*/ 5448 h 10028"/>
                  <a:gd name="connsiteX23" fmla="*/ 1494 w 10000"/>
                  <a:gd name="connsiteY23" fmla="*/ 8443 h 10028"/>
                  <a:gd name="connsiteX24" fmla="*/ 130 w 10000"/>
                  <a:gd name="connsiteY24" fmla="*/ 7683 h 10028"/>
                  <a:gd name="connsiteX25" fmla="*/ 4745 w 10000"/>
                  <a:gd name="connsiteY25" fmla="*/ 2130 h 10028"/>
                  <a:gd name="connsiteX26" fmla="*/ 5437 w 10000"/>
                  <a:gd name="connsiteY26" fmla="*/ 1272 h 10028"/>
                  <a:gd name="connsiteX27" fmla="*/ 3965 w 10000"/>
                  <a:gd name="connsiteY27" fmla="*/ 1881 h 10028"/>
                  <a:gd name="connsiteX28" fmla="*/ 2469 w 10000"/>
                  <a:gd name="connsiteY28" fmla="*/ 3676 h 10028"/>
                  <a:gd name="connsiteX29" fmla="*/ 1478 w 10000"/>
                  <a:gd name="connsiteY29" fmla="*/ 3327 h 10028"/>
                  <a:gd name="connsiteX30" fmla="*/ 2985 w 10000"/>
                  <a:gd name="connsiteY30" fmla="*/ 1249 h 10028"/>
                  <a:gd name="connsiteX31" fmla="*/ 3102 w 10000"/>
                  <a:gd name="connsiteY31" fmla="*/ 1157 h 10028"/>
                  <a:gd name="connsiteX32" fmla="*/ 3216 w 10000"/>
                  <a:gd name="connsiteY32" fmla="*/ 1090 h 10028"/>
                  <a:gd name="connsiteX33" fmla="*/ 3329 w 10000"/>
                  <a:gd name="connsiteY33" fmla="*/ 1022 h 10028"/>
                  <a:gd name="connsiteX34" fmla="*/ 5783 w 10000"/>
                  <a:gd name="connsiteY34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437 w 10000"/>
                  <a:gd name="connsiteY3" fmla="*/ 1135 h 10028"/>
                  <a:gd name="connsiteX4" fmla="*/ 8610 w 10000"/>
                  <a:gd name="connsiteY4" fmla="*/ 1452 h 10028"/>
                  <a:gd name="connsiteX5" fmla="*/ 8494 w 10000"/>
                  <a:gd name="connsiteY5" fmla="*/ 3190 h 10028"/>
                  <a:gd name="connsiteX6" fmla="*/ 9973 w 10000"/>
                  <a:gd name="connsiteY6" fmla="*/ 5386 h 10028"/>
                  <a:gd name="connsiteX7" fmla="*/ 9073 w 10000"/>
                  <a:gd name="connsiteY7" fmla="*/ 5793 h 10028"/>
                  <a:gd name="connsiteX8" fmla="*/ 7369 w 10000"/>
                  <a:gd name="connsiteY8" fmla="*/ 3620 h 10028"/>
                  <a:gd name="connsiteX9" fmla="*/ 7342 w 10000"/>
                  <a:gd name="connsiteY9" fmla="*/ 3597 h 10028"/>
                  <a:gd name="connsiteX10" fmla="*/ 7312 w 10000"/>
                  <a:gd name="connsiteY10" fmla="*/ 3507 h 10028"/>
                  <a:gd name="connsiteX11" fmla="*/ 7254 w 10000"/>
                  <a:gd name="connsiteY11" fmla="*/ 3416 h 10028"/>
                  <a:gd name="connsiteX12" fmla="*/ 7225 w 10000"/>
                  <a:gd name="connsiteY12" fmla="*/ 3280 h 10028"/>
                  <a:gd name="connsiteX13" fmla="*/ 7312 w 10000"/>
                  <a:gd name="connsiteY13" fmla="*/ 2309 h 10028"/>
                  <a:gd name="connsiteX14" fmla="*/ 5379 w 10000"/>
                  <a:gd name="connsiteY14" fmla="*/ 4636 h 10028"/>
                  <a:gd name="connsiteX15" fmla="*/ 6707 w 10000"/>
                  <a:gd name="connsiteY15" fmla="*/ 6692 h 10028"/>
                  <a:gd name="connsiteX16" fmla="*/ 6794 w 10000"/>
                  <a:gd name="connsiteY16" fmla="*/ 6826 h 10028"/>
                  <a:gd name="connsiteX17" fmla="*/ 6821 w 10000"/>
                  <a:gd name="connsiteY17" fmla="*/ 6937 h 10028"/>
                  <a:gd name="connsiteX18" fmla="*/ 6821 w 10000"/>
                  <a:gd name="connsiteY18" fmla="*/ 7097 h 10028"/>
                  <a:gd name="connsiteX19" fmla="*/ 6679 w 10000"/>
                  <a:gd name="connsiteY19" fmla="*/ 9378 h 10028"/>
                  <a:gd name="connsiteX20" fmla="*/ 5004 w 10000"/>
                  <a:gd name="connsiteY20" fmla="*/ 9310 h 10028"/>
                  <a:gd name="connsiteX21" fmla="*/ 5120 w 10000"/>
                  <a:gd name="connsiteY21" fmla="*/ 7210 h 10028"/>
                  <a:gd name="connsiteX22" fmla="*/ 3995 w 10000"/>
                  <a:gd name="connsiteY22" fmla="*/ 5448 h 10028"/>
                  <a:gd name="connsiteX23" fmla="*/ 1494 w 10000"/>
                  <a:gd name="connsiteY23" fmla="*/ 8443 h 10028"/>
                  <a:gd name="connsiteX24" fmla="*/ 130 w 10000"/>
                  <a:gd name="connsiteY24" fmla="*/ 7683 h 10028"/>
                  <a:gd name="connsiteX25" fmla="*/ 4745 w 10000"/>
                  <a:gd name="connsiteY25" fmla="*/ 2130 h 10028"/>
                  <a:gd name="connsiteX26" fmla="*/ 5437 w 10000"/>
                  <a:gd name="connsiteY26" fmla="*/ 1272 h 10028"/>
                  <a:gd name="connsiteX27" fmla="*/ 3965 w 10000"/>
                  <a:gd name="connsiteY27" fmla="*/ 1881 h 10028"/>
                  <a:gd name="connsiteX28" fmla="*/ 2469 w 10000"/>
                  <a:gd name="connsiteY28" fmla="*/ 3676 h 10028"/>
                  <a:gd name="connsiteX29" fmla="*/ 1478 w 10000"/>
                  <a:gd name="connsiteY29" fmla="*/ 3327 h 10028"/>
                  <a:gd name="connsiteX30" fmla="*/ 2985 w 10000"/>
                  <a:gd name="connsiteY30" fmla="*/ 1249 h 10028"/>
                  <a:gd name="connsiteX31" fmla="*/ 3102 w 10000"/>
                  <a:gd name="connsiteY31" fmla="*/ 1157 h 10028"/>
                  <a:gd name="connsiteX32" fmla="*/ 3216 w 10000"/>
                  <a:gd name="connsiteY32" fmla="*/ 1090 h 10028"/>
                  <a:gd name="connsiteX33" fmla="*/ 3329 w 10000"/>
                  <a:gd name="connsiteY33" fmla="*/ 1022 h 10028"/>
                  <a:gd name="connsiteX34" fmla="*/ 5783 w 10000"/>
                  <a:gd name="connsiteY34" fmla="*/ 28 h 10028"/>
                  <a:gd name="connsiteX0" fmla="*/ 5783 w 10000"/>
                  <a:gd name="connsiteY0" fmla="*/ 28 h 10028"/>
                  <a:gd name="connsiteX1" fmla="*/ 6448 w 10000"/>
                  <a:gd name="connsiteY1" fmla="*/ 97 h 10028"/>
                  <a:gd name="connsiteX2" fmla="*/ 6448 w 10000"/>
                  <a:gd name="connsiteY2" fmla="*/ 97 h 10028"/>
                  <a:gd name="connsiteX3" fmla="*/ 8437 w 10000"/>
                  <a:gd name="connsiteY3" fmla="*/ 1135 h 10028"/>
                  <a:gd name="connsiteX4" fmla="*/ 8610 w 10000"/>
                  <a:gd name="connsiteY4" fmla="*/ 1452 h 10028"/>
                  <a:gd name="connsiteX5" fmla="*/ 8494 w 10000"/>
                  <a:gd name="connsiteY5" fmla="*/ 3190 h 10028"/>
                  <a:gd name="connsiteX6" fmla="*/ 9973 w 10000"/>
                  <a:gd name="connsiteY6" fmla="*/ 5386 h 10028"/>
                  <a:gd name="connsiteX7" fmla="*/ 9073 w 10000"/>
                  <a:gd name="connsiteY7" fmla="*/ 5793 h 10028"/>
                  <a:gd name="connsiteX8" fmla="*/ 7369 w 10000"/>
                  <a:gd name="connsiteY8" fmla="*/ 3620 h 10028"/>
                  <a:gd name="connsiteX9" fmla="*/ 7342 w 10000"/>
                  <a:gd name="connsiteY9" fmla="*/ 3597 h 10028"/>
                  <a:gd name="connsiteX10" fmla="*/ 7312 w 10000"/>
                  <a:gd name="connsiteY10" fmla="*/ 3507 h 10028"/>
                  <a:gd name="connsiteX11" fmla="*/ 7254 w 10000"/>
                  <a:gd name="connsiteY11" fmla="*/ 3416 h 10028"/>
                  <a:gd name="connsiteX12" fmla="*/ 7225 w 10000"/>
                  <a:gd name="connsiteY12" fmla="*/ 3280 h 10028"/>
                  <a:gd name="connsiteX13" fmla="*/ 7312 w 10000"/>
                  <a:gd name="connsiteY13" fmla="*/ 2309 h 10028"/>
                  <a:gd name="connsiteX14" fmla="*/ 5379 w 10000"/>
                  <a:gd name="connsiteY14" fmla="*/ 4636 h 10028"/>
                  <a:gd name="connsiteX15" fmla="*/ 6707 w 10000"/>
                  <a:gd name="connsiteY15" fmla="*/ 6692 h 10028"/>
                  <a:gd name="connsiteX16" fmla="*/ 6794 w 10000"/>
                  <a:gd name="connsiteY16" fmla="*/ 6826 h 10028"/>
                  <a:gd name="connsiteX17" fmla="*/ 6821 w 10000"/>
                  <a:gd name="connsiteY17" fmla="*/ 6937 h 10028"/>
                  <a:gd name="connsiteX18" fmla="*/ 6821 w 10000"/>
                  <a:gd name="connsiteY18" fmla="*/ 7097 h 10028"/>
                  <a:gd name="connsiteX19" fmla="*/ 6679 w 10000"/>
                  <a:gd name="connsiteY19" fmla="*/ 9378 h 10028"/>
                  <a:gd name="connsiteX20" fmla="*/ 5004 w 10000"/>
                  <a:gd name="connsiteY20" fmla="*/ 9310 h 10028"/>
                  <a:gd name="connsiteX21" fmla="*/ 5120 w 10000"/>
                  <a:gd name="connsiteY21" fmla="*/ 7210 h 10028"/>
                  <a:gd name="connsiteX22" fmla="*/ 3995 w 10000"/>
                  <a:gd name="connsiteY22" fmla="*/ 5448 h 10028"/>
                  <a:gd name="connsiteX23" fmla="*/ 1494 w 10000"/>
                  <a:gd name="connsiteY23" fmla="*/ 8443 h 10028"/>
                  <a:gd name="connsiteX24" fmla="*/ 130 w 10000"/>
                  <a:gd name="connsiteY24" fmla="*/ 7683 h 10028"/>
                  <a:gd name="connsiteX25" fmla="*/ 4745 w 10000"/>
                  <a:gd name="connsiteY25" fmla="*/ 2130 h 10028"/>
                  <a:gd name="connsiteX26" fmla="*/ 5437 w 10000"/>
                  <a:gd name="connsiteY26" fmla="*/ 1272 h 10028"/>
                  <a:gd name="connsiteX27" fmla="*/ 3965 w 10000"/>
                  <a:gd name="connsiteY27" fmla="*/ 1881 h 10028"/>
                  <a:gd name="connsiteX28" fmla="*/ 2469 w 10000"/>
                  <a:gd name="connsiteY28" fmla="*/ 3676 h 10028"/>
                  <a:gd name="connsiteX29" fmla="*/ 1478 w 10000"/>
                  <a:gd name="connsiteY29" fmla="*/ 3327 h 10028"/>
                  <a:gd name="connsiteX30" fmla="*/ 2985 w 10000"/>
                  <a:gd name="connsiteY30" fmla="*/ 1249 h 10028"/>
                  <a:gd name="connsiteX31" fmla="*/ 3102 w 10000"/>
                  <a:gd name="connsiteY31" fmla="*/ 1157 h 10028"/>
                  <a:gd name="connsiteX32" fmla="*/ 3216 w 10000"/>
                  <a:gd name="connsiteY32" fmla="*/ 1090 h 10028"/>
                  <a:gd name="connsiteX33" fmla="*/ 3329 w 10000"/>
                  <a:gd name="connsiteY33" fmla="*/ 1022 h 10028"/>
                  <a:gd name="connsiteX34" fmla="*/ 5783 w 10000"/>
                  <a:gd name="connsiteY34" fmla="*/ 28 h 10028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102 w 10000"/>
                  <a:gd name="connsiteY31" fmla="*/ 1161 h 10032"/>
                  <a:gd name="connsiteX32" fmla="*/ 3216 w 10000"/>
                  <a:gd name="connsiteY32" fmla="*/ 1094 h 10032"/>
                  <a:gd name="connsiteX33" fmla="*/ 3329 w 10000"/>
                  <a:gd name="connsiteY33" fmla="*/ 1026 h 10032"/>
                  <a:gd name="connsiteX34" fmla="*/ 5783 w 10000"/>
                  <a:gd name="connsiteY34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102 w 10000"/>
                  <a:gd name="connsiteY31" fmla="*/ 1161 h 10032"/>
                  <a:gd name="connsiteX32" fmla="*/ 3216 w 10000"/>
                  <a:gd name="connsiteY32" fmla="*/ 1094 h 10032"/>
                  <a:gd name="connsiteX33" fmla="*/ 3329 w 10000"/>
                  <a:gd name="connsiteY33" fmla="*/ 1026 h 10032"/>
                  <a:gd name="connsiteX34" fmla="*/ 5783 w 10000"/>
                  <a:gd name="connsiteY34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216 w 10000"/>
                  <a:gd name="connsiteY31" fmla="*/ 1094 h 10032"/>
                  <a:gd name="connsiteX32" fmla="*/ 3329 w 10000"/>
                  <a:gd name="connsiteY32" fmla="*/ 1026 h 10032"/>
                  <a:gd name="connsiteX33" fmla="*/ 5783 w 10000"/>
                  <a:gd name="connsiteY33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42 w 10000"/>
                  <a:gd name="connsiteY9" fmla="*/ 3601 h 10032"/>
                  <a:gd name="connsiteX10" fmla="*/ 7312 w 10000"/>
                  <a:gd name="connsiteY10" fmla="*/ 3511 h 10032"/>
                  <a:gd name="connsiteX11" fmla="*/ 7254 w 10000"/>
                  <a:gd name="connsiteY11" fmla="*/ 3420 h 10032"/>
                  <a:gd name="connsiteX12" fmla="*/ 7225 w 10000"/>
                  <a:gd name="connsiteY12" fmla="*/ 3284 h 10032"/>
                  <a:gd name="connsiteX13" fmla="*/ 7312 w 10000"/>
                  <a:gd name="connsiteY13" fmla="*/ 2313 h 10032"/>
                  <a:gd name="connsiteX14" fmla="*/ 5379 w 10000"/>
                  <a:gd name="connsiteY14" fmla="*/ 4640 h 10032"/>
                  <a:gd name="connsiteX15" fmla="*/ 6707 w 10000"/>
                  <a:gd name="connsiteY15" fmla="*/ 6696 h 10032"/>
                  <a:gd name="connsiteX16" fmla="*/ 6794 w 10000"/>
                  <a:gd name="connsiteY16" fmla="*/ 6830 h 10032"/>
                  <a:gd name="connsiteX17" fmla="*/ 6821 w 10000"/>
                  <a:gd name="connsiteY17" fmla="*/ 6941 h 10032"/>
                  <a:gd name="connsiteX18" fmla="*/ 6821 w 10000"/>
                  <a:gd name="connsiteY18" fmla="*/ 7101 h 10032"/>
                  <a:gd name="connsiteX19" fmla="*/ 6679 w 10000"/>
                  <a:gd name="connsiteY19" fmla="*/ 9382 h 10032"/>
                  <a:gd name="connsiteX20" fmla="*/ 5004 w 10000"/>
                  <a:gd name="connsiteY20" fmla="*/ 9314 h 10032"/>
                  <a:gd name="connsiteX21" fmla="*/ 5120 w 10000"/>
                  <a:gd name="connsiteY21" fmla="*/ 7214 h 10032"/>
                  <a:gd name="connsiteX22" fmla="*/ 3995 w 10000"/>
                  <a:gd name="connsiteY22" fmla="*/ 5452 h 10032"/>
                  <a:gd name="connsiteX23" fmla="*/ 1494 w 10000"/>
                  <a:gd name="connsiteY23" fmla="*/ 8447 h 10032"/>
                  <a:gd name="connsiteX24" fmla="*/ 130 w 10000"/>
                  <a:gd name="connsiteY24" fmla="*/ 7687 h 10032"/>
                  <a:gd name="connsiteX25" fmla="*/ 4745 w 10000"/>
                  <a:gd name="connsiteY25" fmla="*/ 2134 h 10032"/>
                  <a:gd name="connsiteX26" fmla="*/ 5437 w 10000"/>
                  <a:gd name="connsiteY26" fmla="*/ 1276 h 10032"/>
                  <a:gd name="connsiteX27" fmla="*/ 3965 w 10000"/>
                  <a:gd name="connsiteY27" fmla="*/ 1885 h 10032"/>
                  <a:gd name="connsiteX28" fmla="*/ 2469 w 10000"/>
                  <a:gd name="connsiteY28" fmla="*/ 3680 h 10032"/>
                  <a:gd name="connsiteX29" fmla="*/ 1478 w 10000"/>
                  <a:gd name="connsiteY29" fmla="*/ 3331 h 10032"/>
                  <a:gd name="connsiteX30" fmla="*/ 2985 w 10000"/>
                  <a:gd name="connsiteY30" fmla="*/ 1253 h 10032"/>
                  <a:gd name="connsiteX31" fmla="*/ 3329 w 10000"/>
                  <a:gd name="connsiteY31" fmla="*/ 1026 h 10032"/>
                  <a:gd name="connsiteX32" fmla="*/ 5783 w 10000"/>
                  <a:gd name="connsiteY32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312 w 10000"/>
                  <a:gd name="connsiteY9" fmla="*/ 3511 h 10032"/>
                  <a:gd name="connsiteX10" fmla="*/ 7254 w 10000"/>
                  <a:gd name="connsiteY10" fmla="*/ 3420 h 10032"/>
                  <a:gd name="connsiteX11" fmla="*/ 7225 w 10000"/>
                  <a:gd name="connsiteY11" fmla="*/ 3284 h 10032"/>
                  <a:gd name="connsiteX12" fmla="*/ 7312 w 10000"/>
                  <a:gd name="connsiteY12" fmla="*/ 2313 h 10032"/>
                  <a:gd name="connsiteX13" fmla="*/ 5379 w 10000"/>
                  <a:gd name="connsiteY13" fmla="*/ 4640 h 10032"/>
                  <a:gd name="connsiteX14" fmla="*/ 6707 w 10000"/>
                  <a:gd name="connsiteY14" fmla="*/ 6696 h 10032"/>
                  <a:gd name="connsiteX15" fmla="*/ 6794 w 10000"/>
                  <a:gd name="connsiteY15" fmla="*/ 6830 h 10032"/>
                  <a:gd name="connsiteX16" fmla="*/ 6821 w 10000"/>
                  <a:gd name="connsiteY16" fmla="*/ 6941 h 10032"/>
                  <a:gd name="connsiteX17" fmla="*/ 6821 w 10000"/>
                  <a:gd name="connsiteY17" fmla="*/ 7101 h 10032"/>
                  <a:gd name="connsiteX18" fmla="*/ 6679 w 10000"/>
                  <a:gd name="connsiteY18" fmla="*/ 9382 h 10032"/>
                  <a:gd name="connsiteX19" fmla="*/ 5004 w 10000"/>
                  <a:gd name="connsiteY19" fmla="*/ 9314 h 10032"/>
                  <a:gd name="connsiteX20" fmla="*/ 5120 w 10000"/>
                  <a:gd name="connsiteY20" fmla="*/ 7214 h 10032"/>
                  <a:gd name="connsiteX21" fmla="*/ 3995 w 10000"/>
                  <a:gd name="connsiteY21" fmla="*/ 5452 h 10032"/>
                  <a:gd name="connsiteX22" fmla="*/ 1494 w 10000"/>
                  <a:gd name="connsiteY22" fmla="*/ 8447 h 10032"/>
                  <a:gd name="connsiteX23" fmla="*/ 130 w 10000"/>
                  <a:gd name="connsiteY23" fmla="*/ 7687 h 10032"/>
                  <a:gd name="connsiteX24" fmla="*/ 4745 w 10000"/>
                  <a:gd name="connsiteY24" fmla="*/ 2134 h 10032"/>
                  <a:gd name="connsiteX25" fmla="*/ 5437 w 10000"/>
                  <a:gd name="connsiteY25" fmla="*/ 1276 h 10032"/>
                  <a:gd name="connsiteX26" fmla="*/ 3965 w 10000"/>
                  <a:gd name="connsiteY26" fmla="*/ 1885 h 10032"/>
                  <a:gd name="connsiteX27" fmla="*/ 2469 w 10000"/>
                  <a:gd name="connsiteY27" fmla="*/ 3680 h 10032"/>
                  <a:gd name="connsiteX28" fmla="*/ 1478 w 10000"/>
                  <a:gd name="connsiteY28" fmla="*/ 3331 h 10032"/>
                  <a:gd name="connsiteX29" fmla="*/ 2985 w 10000"/>
                  <a:gd name="connsiteY29" fmla="*/ 1253 h 10032"/>
                  <a:gd name="connsiteX30" fmla="*/ 3329 w 10000"/>
                  <a:gd name="connsiteY30" fmla="*/ 1026 h 10032"/>
                  <a:gd name="connsiteX31" fmla="*/ 5783 w 10000"/>
                  <a:gd name="connsiteY31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54 w 10000"/>
                  <a:gd name="connsiteY9" fmla="*/ 3420 h 10032"/>
                  <a:gd name="connsiteX10" fmla="*/ 7225 w 10000"/>
                  <a:gd name="connsiteY10" fmla="*/ 3284 h 10032"/>
                  <a:gd name="connsiteX11" fmla="*/ 7312 w 10000"/>
                  <a:gd name="connsiteY11" fmla="*/ 2313 h 10032"/>
                  <a:gd name="connsiteX12" fmla="*/ 5379 w 10000"/>
                  <a:gd name="connsiteY12" fmla="*/ 4640 h 10032"/>
                  <a:gd name="connsiteX13" fmla="*/ 6707 w 10000"/>
                  <a:gd name="connsiteY13" fmla="*/ 6696 h 10032"/>
                  <a:gd name="connsiteX14" fmla="*/ 6794 w 10000"/>
                  <a:gd name="connsiteY14" fmla="*/ 6830 h 10032"/>
                  <a:gd name="connsiteX15" fmla="*/ 6821 w 10000"/>
                  <a:gd name="connsiteY15" fmla="*/ 6941 h 10032"/>
                  <a:gd name="connsiteX16" fmla="*/ 6821 w 10000"/>
                  <a:gd name="connsiteY16" fmla="*/ 7101 h 10032"/>
                  <a:gd name="connsiteX17" fmla="*/ 6679 w 10000"/>
                  <a:gd name="connsiteY17" fmla="*/ 9382 h 10032"/>
                  <a:gd name="connsiteX18" fmla="*/ 5004 w 10000"/>
                  <a:gd name="connsiteY18" fmla="*/ 9314 h 10032"/>
                  <a:gd name="connsiteX19" fmla="*/ 5120 w 10000"/>
                  <a:gd name="connsiteY19" fmla="*/ 7214 h 10032"/>
                  <a:gd name="connsiteX20" fmla="*/ 3995 w 10000"/>
                  <a:gd name="connsiteY20" fmla="*/ 5452 h 10032"/>
                  <a:gd name="connsiteX21" fmla="*/ 1494 w 10000"/>
                  <a:gd name="connsiteY21" fmla="*/ 8447 h 10032"/>
                  <a:gd name="connsiteX22" fmla="*/ 130 w 10000"/>
                  <a:gd name="connsiteY22" fmla="*/ 7687 h 10032"/>
                  <a:gd name="connsiteX23" fmla="*/ 4745 w 10000"/>
                  <a:gd name="connsiteY23" fmla="*/ 2134 h 10032"/>
                  <a:gd name="connsiteX24" fmla="*/ 5437 w 10000"/>
                  <a:gd name="connsiteY24" fmla="*/ 1276 h 10032"/>
                  <a:gd name="connsiteX25" fmla="*/ 3965 w 10000"/>
                  <a:gd name="connsiteY25" fmla="*/ 1885 h 10032"/>
                  <a:gd name="connsiteX26" fmla="*/ 2469 w 10000"/>
                  <a:gd name="connsiteY26" fmla="*/ 3680 h 10032"/>
                  <a:gd name="connsiteX27" fmla="*/ 1478 w 10000"/>
                  <a:gd name="connsiteY27" fmla="*/ 3331 h 10032"/>
                  <a:gd name="connsiteX28" fmla="*/ 2985 w 10000"/>
                  <a:gd name="connsiteY28" fmla="*/ 1253 h 10032"/>
                  <a:gd name="connsiteX29" fmla="*/ 3329 w 10000"/>
                  <a:gd name="connsiteY29" fmla="*/ 1026 h 10032"/>
                  <a:gd name="connsiteX30" fmla="*/ 5783 w 10000"/>
                  <a:gd name="connsiteY30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6941 h 10032"/>
                  <a:gd name="connsiteX15" fmla="*/ 6821 w 10000"/>
                  <a:gd name="connsiteY15" fmla="*/ 7101 h 10032"/>
                  <a:gd name="connsiteX16" fmla="*/ 6679 w 10000"/>
                  <a:gd name="connsiteY16" fmla="*/ 9382 h 10032"/>
                  <a:gd name="connsiteX17" fmla="*/ 5004 w 10000"/>
                  <a:gd name="connsiteY17" fmla="*/ 9314 h 10032"/>
                  <a:gd name="connsiteX18" fmla="*/ 5120 w 10000"/>
                  <a:gd name="connsiteY18" fmla="*/ 7214 h 10032"/>
                  <a:gd name="connsiteX19" fmla="*/ 3995 w 10000"/>
                  <a:gd name="connsiteY19" fmla="*/ 5452 h 10032"/>
                  <a:gd name="connsiteX20" fmla="*/ 1494 w 10000"/>
                  <a:gd name="connsiteY20" fmla="*/ 8447 h 10032"/>
                  <a:gd name="connsiteX21" fmla="*/ 130 w 10000"/>
                  <a:gd name="connsiteY21" fmla="*/ 7687 h 10032"/>
                  <a:gd name="connsiteX22" fmla="*/ 4745 w 10000"/>
                  <a:gd name="connsiteY22" fmla="*/ 2134 h 10032"/>
                  <a:gd name="connsiteX23" fmla="*/ 5437 w 10000"/>
                  <a:gd name="connsiteY23" fmla="*/ 1276 h 10032"/>
                  <a:gd name="connsiteX24" fmla="*/ 3965 w 10000"/>
                  <a:gd name="connsiteY24" fmla="*/ 1885 h 10032"/>
                  <a:gd name="connsiteX25" fmla="*/ 2469 w 10000"/>
                  <a:gd name="connsiteY25" fmla="*/ 3680 h 10032"/>
                  <a:gd name="connsiteX26" fmla="*/ 1478 w 10000"/>
                  <a:gd name="connsiteY26" fmla="*/ 3331 h 10032"/>
                  <a:gd name="connsiteX27" fmla="*/ 2985 w 10000"/>
                  <a:gd name="connsiteY27" fmla="*/ 1253 h 10032"/>
                  <a:gd name="connsiteX28" fmla="*/ 3329 w 10000"/>
                  <a:gd name="connsiteY28" fmla="*/ 1026 h 10032"/>
                  <a:gd name="connsiteX29" fmla="*/ 5783 w 10000"/>
                  <a:gd name="connsiteY29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794 w 10000"/>
                  <a:gd name="connsiteY13" fmla="*/ 6830 h 10032"/>
                  <a:gd name="connsiteX14" fmla="*/ 6821 w 10000"/>
                  <a:gd name="connsiteY14" fmla="*/ 7101 h 10032"/>
                  <a:gd name="connsiteX15" fmla="*/ 6679 w 10000"/>
                  <a:gd name="connsiteY15" fmla="*/ 9382 h 10032"/>
                  <a:gd name="connsiteX16" fmla="*/ 5004 w 10000"/>
                  <a:gd name="connsiteY16" fmla="*/ 9314 h 10032"/>
                  <a:gd name="connsiteX17" fmla="*/ 5120 w 10000"/>
                  <a:gd name="connsiteY17" fmla="*/ 7214 h 10032"/>
                  <a:gd name="connsiteX18" fmla="*/ 3995 w 10000"/>
                  <a:gd name="connsiteY18" fmla="*/ 5452 h 10032"/>
                  <a:gd name="connsiteX19" fmla="*/ 1494 w 10000"/>
                  <a:gd name="connsiteY19" fmla="*/ 8447 h 10032"/>
                  <a:gd name="connsiteX20" fmla="*/ 130 w 10000"/>
                  <a:gd name="connsiteY20" fmla="*/ 7687 h 10032"/>
                  <a:gd name="connsiteX21" fmla="*/ 4745 w 10000"/>
                  <a:gd name="connsiteY21" fmla="*/ 2134 h 10032"/>
                  <a:gd name="connsiteX22" fmla="*/ 5437 w 10000"/>
                  <a:gd name="connsiteY22" fmla="*/ 1276 h 10032"/>
                  <a:gd name="connsiteX23" fmla="*/ 3965 w 10000"/>
                  <a:gd name="connsiteY23" fmla="*/ 1885 h 10032"/>
                  <a:gd name="connsiteX24" fmla="*/ 2469 w 10000"/>
                  <a:gd name="connsiteY24" fmla="*/ 3680 h 10032"/>
                  <a:gd name="connsiteX25" fmla="*/ 1478 w 10000"/>
                  <a:gd name="connsiteY25" fmla="*/ 3331 h 10032"/>
                  <a:gd name="connsiteX26" fmla="*/ 2985 w 10000"/>
                  <a:gd name="connsiteY26" fmla="*/ 1253 h 10032"/>
                  <a:gd name="connsiteX27" fmla="*/ 3329 w 10000"/>
                  <a:gd name="connsiteY27" fmla="*/ 1026 h 10032"/>
                  <a:gd name="connsiteX28" fmla="*/ 5783 w 10000"/>
                  <a:gd name="connsiteY28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21 w 10000"/>
                  <a:gd name="connsiteY13" fmla="*/ 7101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  <a:gd name="connsiteX0" fmla="*/ 5783 w 10000"/>
                  <a:gd name="connsiteY0" fmla="*/ 32 h 10032"/>
                  <a:gd name="connsiteX1" fmla="*/ 6448 w 10000"/>
                  <a:gd name="connsiteY1" fmla="*/ 101 h 10032"/>
                  <a:gd name="connsiteX2" fmla="*/ 6448 w 10000"/>
                  <a:gd name="connsiteY2" fmla="*/ 101 h 10032"/>
                  <a:gd name="connsiteX3" fmla="*/ 8437 w 10000"/>
                  <a:gd name="connsiteY3" fmla="*/ 1139 h 10032"/>
                  <a:gd name="connsiteX4" fmla="*/ 8610 w 10000"/>
                  <a:gd name="connsiteY4" fmla="*/ 1456 h 10032"/>
                  <a:gd name="connsiteX5" fmla="*/ 8494 w 10000"/>
                  <a:gd name="connsiteY5" fmla="*/ 3194 h 10032"/>
                  <a:gd name="connsiteX6" fmla="*/ 9973 w 10000"/>
                  <a:gd name="connsiteY6" fmla="*/ 5390 h 10032"/>
                  <a:gd name="connsiteX7" fmla="*/ 9073 w 10000"/>
                  <a:gd name="connsiteY7" fmla="*/ 5797 h 10032"/>
                  <a:gd name="connsiteX8" fmla="*/ 7369 w 10000"/>
                  <a:gd name="connsiteY8" fmla="*/ 3624 h 10032"/>
                  <a:gd name="connsiteX9" fmla="*/ 7225 w 10000"/>
                  <a:gd name="connsiteY9" fmla="*/ 3284 h 10032"/>
                  <a:gd name="connsiteX10" fmla="*/ 7312 w 10000"/>
                  <a:gd name="connsiteY10" fmla="*/ 2313 h 10032"/>
                  <a:gd name="connsiteX11" fmla="*/ 5379 w 10000"/>
                  <a:gd name="connsiteY11" fmla="*/ 4640 h 10032"/>
                  <a:gd name="connsiteX12" fmla="*/ 6707 w 10000"/>
                  <a:gd name="connsiteY12" fmla="*/ 6696 h 10032"/>
                  <a:gd name="connsiteX13" fmla="*/ 6807 w 10000"/>
                  <a:gd name="connsiteY13" fmla="*/ 7106 h 10032"/>
                  <a:gd name="connsiteX14" fmla="*/ 6679 w 10000"/>
                  <a:gd name="connsiteY14" fmla="*/ 9382 h 10032"/>
                  <a:gd name="connsiteX15" fmla="*/ 5004 w 10000"/>
                  <a:gd name="connsiteY15" fmla="*/ 9314 h 10032"/>
                  <a:gd name="connsiteX16" fmla="*/ 5120 w 10000"/>
                  <a:gd name="connsiteY16" fmla="*/ 7214 h 10032"/>
                  <a:gd name="connsiteX17" fmla="*/ 3995 w 10000"/>
                  <a:gd name="connsiteY17" fmla="*/ 5452 h 10032"/>
                  <a:gd name="connsiteX18" fmla="*/ 1494 w 10000"/>
                  <a:gd name="connsiteY18" fmla="*/ 8447 h 10032"/>
                  <a:gd name="connsiteX19" fmla="*/ 130 w 10000"/>
                  <a:gd name="connsiteY19" fmla="*/ 7687 h 10032"/>
                  <a:gd name="connsiteX20" fmla="*/ 4745 w 10000"/>
                  <a:gd name="connsiteY20" fmla="*/ 2134 h 10032"/>
                  <a:gd name="connsiteX21" fmla="*/ 5437 w 10000"/>
                  <a:gd name="connsiteY21" fmla="*/ 1276 h 10032"/>
                  <a:gd name="connsiteX22" fmla="*/ 3965 w 10000"/>
                  <a:gd name="connsiteY22" fmla="*/ 1885 h 10032"/>
                  <a:gd name="connsiteX23" fmla="*/ 2469 w 10000"/>
                  <a:gd name="connsiteY23" fmla="*/ 3680 h 10032"/>
                  <a:gd name="connsiteX24" fmla="*/ 1478 w 10000"/>
                  <a:gd name="connsiteY24" fmla="*/ 3331 h 10032"/>
                  <a:gd name="connsiteX25" fmla="*/ 2985 w 10000"/>
                  <a:gd name="connsiteY25" fmla="*/ 1253 h 10032"/>
                  <a:gd name="connsiteX26" fmla="*/ 3329 w 10000"/>
                  <a:gd name="connsiteY26" fmla="*/ 1026 h 10032"/>
                  <a:gd name="connsiteX27" fmla="*/ 5783 w 10000"/>
                  <a:gd name="connsiteY27" fmla="*/ 32 h 1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00" h="10032">
                    <a:moveTo>
                      <a:pt x="5783" y="32"/>
                    </a:moveTo>
                    <a:cubicBezTo>
                      <a:pt x="5957" y="-34"/>
                      <a:pt x="6315" y="8"/>
                      <a:pt x="6448" y="101"/>
                    </a:cubicBezTo>
                    <a:lnTo>
                      <a:pt x="6448" y="101"/>
                    </a:lnTo>
                    <a:lnTo>
                      <a:pt x="8437" y="1139"/>
                    </a:lnTo>
                    <a:cubicBezTo>
                      <a:pt x="8541" y="1214"/>
                      <a:pt x="8615" y="1322"/>
                      <a:pt x="8610" y="1456"/>
                    </a:cubicBezTo>
                    <a:cubicBezTo>
                      <a:pt x="8573" y="2035"/>
                      <a:pt x="8536" y="2615"/>
                      <a:pt x="8494" y="3194"/>
                    </a:cubicBezTo>
                    <a:cubicBezTo>
                      <a:pt x="8821" y="3706"/>
                      <a:pt x="9646" y="4878"/>
                      <a:pt x="9973" y="5390"/>
                    </a:cubicBezTo>
                    <a:cubicBezTo>
                      <a:pt x="10145" y="5958"/>
                      <a:pt x="9463" y="6100"/>
                      <a:pt x="9073" y="5797"/>
                    </a:cubicBezTo>
                    <a:lnTo>
                      <a:pt x="7369" y="3624"/>
                    </a:lnTo>
                    <a:cubicBezTo>
                      <a:pt x="7303" y="3552"/>
                      <a:pt x="7223" y="3405"/>
                      <a:pt x="7225" y="3284"/>
                    </a:cubicBezTo>
                    <a:cubicBezTo>
                      <a:pt x="7255" y="2960"/>
                      <a:pt x="7284" y="2636"/>
                      <a:pt x="7312" y="2313"/>
                    </a:cubicBezTo>
                    <a:lnTo>
                      <a:pt x="5379" y="4640"/>
                    </a:lnTo>
                    <a:lnTo>
                      <a:pt x="6707" y="6696"/>
                    </a:lnTo>
                    <a:cubicBezTo>
                      <a:pt x="6800" y="6870"/>
                      <a:pt x="6826" y="7012"/>
                      <a:pt x="6807" y="7106"/>
                    </a:cubicBezTo>
                    <a:cubicBezTo>
                      <a:pt x="6760" y="7866"/>
                      <a:pt x="6724" y="8621"/>
                      <a:pt x="6679" y="9382"/>
                    </a:cubicBezTo>
                    <a:cubicBezTo>
                      <a:pt x="6567" y="10126"/>
                      <a:pt x="5071" y="10390"/>
                      <a:pt x="5004" y="9314"/>
                    </a:cubicBezTo>
                    <a:cubicBezTo>
                      <a:pt x="5041" y="8614"/>
                      <a:pt x="5080" y="7914"/>
                      <a:pt x="5120" y="7214"/>
                    </a:cubicBezTo>
                    <a:lnTo>
                      <a:pt x="3995" y="5452"/>
                    </a:lnTo>
                    <a:lnTo>
                      <a:pt x="1494" y="8447"/>
                    </a:lnTo>
                    <a:cubicBezTo>
                      <a:pt x="581" y="9026"/>
                      <a:pt x="-350" y="8687"/>
                      <a:pt x="130" y="7687"/>
                    </a:cubicBezTo>
                    <a:lnTo>
                      <a:pt x="4745" y="2134"/>
                    </a:lnTo>
                    <a:lnTo>
                      <a:pt x="5437" y="1276"/>
                    </a:lnTo>
                    <a:lnTo>
                      <a:pt x="3965" y="1885"/>
                    </a:lnTo>
                    <a:lnTo>
                      <a:pt x="2469" y="3680"/>
                    </a:lnTo>
                    <a:cubicBezTo>
                      <a:pt x="2119" y="4082"/>
                      <a:pt x="1276" y="3877"/>
                      <a:pt x="1478" y="3331"/>
                    </a:cubicBezTo>
                    <a:lnTo>
                      <a:pt x="2985" y="1253"/>
                    </a:lnTo>
                    <a:cubicBezTo>
                      <a:pt x="3056" y="1180"/>
                      <a:pt x="3152" y="1095"/>
                      <a:pt x="3329" y="1026"/>
                    </a:cubicBezTo>
                    <a:lnTo>
                      <a:pt x="5783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flipH="1">
              <a:off x="7626449" y="2159516"/>
              <a:ext cx="1295122" cy="2383113"/>
              <a:chOff x="6945321" y="3364531"/>
              <a:chExt cx="465716" cy="856948"/>
            </a:xfrm>
            <a:grpFill/>
          </p:grpSpPr>
          <p:sp>
            <p:nvSpPr>
              <p:cNvPr id="93" name="Oval 92"/>
              <p:cNvSpPr/>
              <p:nvPr/>
            </p:nvSpPr>
            <p:spPr>
              <a:xfrm>
                <a:off x="7095798" y="3364531"/>
                <a:ext cx="135832" cy="13583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 rot="10800000">
                <a:off x="6945321" y="3540400"/>
                <a:ext cx="465716" cy="681079"/>
              </a:xfrm>
              <a:custGeom>
                <a:avLst/>
                <a:gdLst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00069 w 1415166"/>
                  <a:gd name="connsiteY3" fmla="*/ 2068360 h 2068360"/>
                  <a:gd name="connsiteX4" fmla="*/ 983610 w 1415166"/>
                  <a:gd name="connsiteY4" fmla="*/ 2064219 h 2068360"/>
                  <a:gd name="connsiteX5" fmla="*/ 521494 w 1415166"/>
                  <a:gd name="connsiteY5" fmla="*/ 2064219 h 2068360"/>
                  <a:gd name="connsiteX6" fmla="*/ 514106 w 1415166"/>
                  <a:gd name="connsiteY6" fmla="*/ 2065897 h 2068360"/>
                  <a:gd name="connsiteX7" fmla="*/ 504375 w 1415166"/>
                  <a:gd name="connsiteY7" fmla="*/ 2064219 h 2068360"/>
                  <a:gd name="connsiteX8" fmla="*/ 471502 w 1415166"/>
                  <a:gd name="connsiteY8" fmla="*/ 2064219 h 2068360"/>
                  <a:gd name="connsiteX9" fmla="*/ 471502 w 1415166"/>
                  <a:gd name="connsiteY9" fmla="*/ 2056392 h 2068360"/>
                  <a:gd name="connsiteX10" fmla="*/ 443747 w 1415166"/>
                  <a:gd name="connsiteY10" fmla="*/ 2039180 h 2068360"/>
                  <a:gd name="connsiteX11" fmla="*/ 420618 w 1415166"/>
                  <a:gd name="connsiteY11" fmla="*/ 2006900 h 2068360"/>
                  <a:gd name="connsiteX12" fmla="*/ 286877 w 1415166"/>
                  <a:gd name="connsiteY12" fmla="*/ 1709415 h 2068360"/>
                  <a:gd name="connsiteX13" fmla="*/ 190641 w 1415166"/>
                  <a:gd name="connsiteY13" fmla="*/ 1915600 h 2068360"/>
                  <a:gd name="connsiteX14" fmla="*/ 57729 w 1415166"/>
                  <a:gd name="connsiteY14" fmla="*/ 1963921 h 2068360"/>
                  <a:gd name="connsiteX15" fmla="*/ 9408 w 1415166"/>
                  <a:gd name="connsiteY15" fmla="*/ 1831010 h 2068360"/>
                  <a:gd name="connsiteX16" fmla="*/ 196745 w 1415166"/>
                  <a:gd name="connsiteY16" fmla="*/ 1429642 h 2068360"/>
                  <a:gd name="connsiteX17" fmla="*/ 202385 w 1415166"/>
                  <a:gd name="connsiteY17" fmla="*/ 1422001 h 2068360"/>
                  <a:gd name="connsiteX18" fmla="*/ 215279 w 1415166"/>
                  <a:gd name="connsiteY18" fmla="*/ 1401208 h 2068360"/>
                  <a:gd name="connsiteX19" fmla="*/ 247559 w 1415166"/>
                  <a:gd name="connsiteY19" fmla="*/ 1378080 h 2068360"/>
                  <a:gd name="connsiteX20" fmla="*/ 379771 w 1415166"/>
                  <a:gd name="connsiteY20" fmla="*/ 1428283 h 2068360"/>
                  <a:gd name="connsiteX21" fmla="*/ 471502 w 1415166"/>
                  <a:gd name="connsiteY21" fmla="*/ 1632321 h 2068360"/>
                  <a:gd name="connsiteX22" fmla="*/ 471502 w 1415166"/>
                  <a:gd name="connsiteY22" fmla="*/ 1015987 h 2068360"/>
                  <a:gd name="connsiteX23" fmla="*/ 465193 w 1415166"/>
                  <a:gd name="connsiteY23" fmla="*/ 984738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001203 h 2068360"/>
                  <a:gd name="connsiteX34" fmla="*/ 1028714 w 1415166"/>
                  <a:gd name="connsiteY34" fmla="*/ 1149180 h 2068360"/>
                  <a:gd name="connsiteX35" fmla="*/ 1053846 w 1415166"/>
                  <a:gd name="connsiteY35" fmla="*/ 1164120 h 2068360"/>
                  <a:gd name="connsiteX36" fmla="*/ 1382265 w 1415166"/>
                  <a:gd name="connsiteY36" fmla="*/ 1461328 h 2068360"/>
                  <a:gd name="connsiteX37" fmla="*/ 1389311 w 1415166"/>
                  <a:gd name="connsiteY37" fmla="*/ 1602575 h 2068360"/>
                  <a:gd name="connsiteX38" fmla="*/ 1374837 w 1415166"/>
                  <a:gd name="connsiteY38" fmla="*/ 1613263 h 2068360"/>
                  <a:gd name="connsiteX39" fmla="*/ 1065759 w 1415166"/>
                  <a:gd name="connsiteY39" fmla="*/ 2029082 h 2068360"/>
                  <a:gd name="connsiteX40" fmla="*/ 1036231 w 1415166"/>
                  <a:gd name="connsiteY40" fmla="*/ 2055634 h 2068360"/>
                  <a:gd name="connsiteX41" fmla="*/ 1028714 w 1415166"/>
                  <a:gd name="connsiteY41" fmla="*/ 2058279 h 2068360"/>
                  <a:gd name="connsiteX42" fmla="*/ 1028714 w 1415166"/>
                  <a:gd name="connsiteY42" fmla="*/ 2064219 h 2068360"/>
                  <a:gd name="connsiteX43" fmla="*/ 1011836 w 1415166"/>
                  <a:gd name="connsiteY43" fmla="*/ 2064219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504375 w 1415166"/>
                  <a:gd name="connsiteY8" fmla="*/ 2064219 h 2068360"/>
                  <a:gd name="connsiteX9" fmla="*/ 471502 w 1415166"/>
                  <a:gd name="connsiteY9" fmla="*/ 2064219 h 2068360"/>
                  <a:gd name="connsiteX10" fmla="*/ 471502 w 1415166"/>
                  <a:gd name="connsiteY10" fmla="*/ 2056392 h 2068360"/>
                  <a:gd name="connsiteX11" fmla="*/ 443747 w 1415166"/>
                  <a:gd name="connsiteY11" fmla="*/ 2039180 h 2068360"/>
                  <a:gd name="connsiteX12" fmla="*/ 420618 w 1415166"/>
                  <a:gd name="connsiteY12" fmla="*/ 2006900 h 2068360"/>
                  <a:gd name="connsiteX13" fmla="*/ 286877 w 1415166"/>
                  <a:gd name="connsiteY13" fmla="*/ 1709415 h 2068360"/>
                  <a:gd name="connsiteX14" fmla="*/ 190641 w 1415166"/>
                  <a:gd name="connsiteY14" fmla="*/ 1915600 h 2068360"/>
                  <a:gd name="connsiteX15" fmla="*/ 57729 w 1415166"/>
                  <a:gd name="connsiteY15" fmla="*/ 1963921 h 2068360"/>
                  <a:gd name="connsiteX16" fmla="*/ 9408 w 1415166"/>
                  <a:gd name="connsiteY16" fmla="*/ 1831010 h 2068360"/>
                  <a:gd name="connsiteX17" fmla="*/ 196745 w 1415166"/>
                  <a:gd name="connsiteY17" fmla="*/ 1429642 h 2068360"/>
                  <a:gd name="connsiteX18" fmla="*/ 202385 w 1415166"/>
                  <a:gd name="connsiteY18" fmla="*/ 1422001 h 2068360"/>
                  <a:gd name="connsiteX19" fmla="*/ 215279 w 1415166"/>
                  <a:gd name="connsiteY19" fmla="*/ 1401208 h 2068360"/>
                  <a:gd name="connsiteX20" fmla="*/ 247559 w 1415166"/>
                  <a:gd name="connsiteY20" fmla="*/ 1378080 h 2068360"/>
                  <a:gd name="connsiteX21" fmla="*/ 379771 w 1415166"/>
                  <a:gd name="connsiteY21" fmla="*/ 1428283 h 2068360"/>
                  <a:gd name="connsiteX22" fmla="*/ 471502 w 1415166"/>
                  <a:gd name="connsiteY22" fmla="*/ 1632321 h 2068360"/>
                  <a:gd name="connsiteX23" fmla="*/ 471502 w 1415166"/>
                  <a:gd name="connsiteY23" fmla="*/ 1015987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001203 h 2068360"/>
                  <a:gd name="connsiteX34" fmla="*/ 1028714 w 1415166"/>
                  <a:gd name="connsiteY34" fmla="*/ 1149180 h 2068360"/>
                  <a:gd name="connsiteX35" fmla="*/ 1053846 w 1415166"/>
                  <a:gd name="connsiteY35" fmla="*/ 1164120 h 2068360"/>
                  <a:gd name="connsiteX36" fmla="*/ 1382265 w 1415166"/>
                  <a:gd name="connsiteY36" fmla="*/ 1461328 h 2068360"/>
                  <a:gd name="connsiteX37" fmla="*/ 1389311 w 1415166"/>
                  <a:gd name="connsiteY37" fmla="*/ 1602575 h 2068360"/>
                  <a:gd name="connsiteX38" fmla="*/ 1374837 w 1415166"/>
                  <a:gd name="connsiteY38" fmla="*/ 1613263 h 2068360"/>
                  <a:gd name="connsiteX39" fmla="*/ 1065759 w 1415166"/>
                  <a:gd name="connsiteY39" fmla="*/ 2029082 h 2068360"/>
                  <a:gd name="connsiteX40" fmla="*/ 1036231 w 1415166"/>
                  <a:gd name="connsiteY40" fmla="*/ 2055634 h 2068360"/>
                  <a:gd name="connsiteX41" fmla="*/ 1028714 w 1415166"/>
                  <a:gd name="connsiteY41" fmla="*/ 2058279 h 2068360"/>
                  <a:gd name="connsiteX42" fmla="*/ 1028714 w 1415166"/>
                  <a:gd name="connsiteY42" fmla="*/ 2064219 h 2068360"/>
                  <a:gd name="connsiteX43" fmla="*/ 1011836 w 1415166"/>
                  <a:gd name="connsiteY43" fmla="*/ 2064219 h 2068360"/>
                  <a:gd name="connsiteX44" fmla="*/ 1000069 w 1415166"/>
                  <a:gd name="connsiteY44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504375 w 1415166"/>
                  <a:gd name="connsiteY8" fmla="*/ 2064219 h 2068360"/>
                  <a:gd name="connsiteX9" fmla="*/ 471502 w 1415166"/>
                  <a:gd name="connsiteY9" fmla="*/ 2064219 h 2068360"/>
                  <a:gd name="connsiteX10" fmla="*/ 471502 w 1415166"/>
                  <a:gd name="connsiteY10" fmla="*/ 2056392 h 2068360"/>
                  <a:gd name="connsiteX11" fmla="*/ 443747 w 1415166"/>
                  <a:gd name="connsiteY11" fmla="*/ 2039180 h 2068360"/>
                  <a:gd name="connsiteX12" fmla="*/ 420618 w 1415166"/>
                  <a:gd name="connsiteY12" fmla="*/ 2006900 h 2068360"/>
                  <a:gd name="connsiteX13" fmla="*/ 286877 w 1415166"/>
                  <a:gd name="connsiteY13" fmla="*/ 1709415 h 2068360"/>
                  <a:gd name="connsiteX14" fmla="*/ 190641 w 1415166"/>
                  <a:gd name="connsiteY14" fmla="*/ 1915600 h 2068360"/>
                  <a:gd name="connsiteX15" fmla="*/ 57729 w 1415166"/>
                  <a:gd name="connsiteY15" fmla="*/ 1963921 h 2068360"/>
                  <a:gd name="connsiteX16" fmla="*/ 9408 w 1415166"/>
                  <a:gd name="connsiteY16" fmla="*/ 1831010 h 2068360"/>
                  <a:gd name="connsiteX17" fmla="*/ 196745 w 1415166"/>
                  <a:gd name="connsiteY17" fmla="*/ 1429642 h 2068360"/>
                  <a:gd name="connsiteX18" fmla="*/ 202385 w 1415166"/>
                  <a:gd name="connsiteY18" fmla="*/ 1422001 h 2068360"/>
                  <a:gd name="connsiteX19" fmla="*/ 215279 w 1415166"/>
                  <a:gd name="connsiteY19" fmla="*/ 1401208 h 2068360"/>
                  <a:gd name="connsiteX20" fmla="*/ 247559 w 1415166"/>
                  <a:gd name="connsiteY20" fmla="*/ 1378080 h 2068360"/>
                  <a:gd name="connsiteX21" fmla="*/ 379771 w 1415166"/>
                  <a:gd name="connsiteY21" fmla="*/ 1428283 h 2068360"/>
                  <a:gd name="connsiteX22" fmla="*/ 471502 w 1415166"/>
                  <a:gd name="connsiteY22" fmla="*/ 1632321 h 2068360"/>
                  <a:gd name="connsiteX23" fmla="*/ 471502 w 1415166"/>
                  <a:gd name="connsiteY23" fmla="*/ 1015987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149180 h 2068360"/>
                  <a:gd name="connsiteX34" fmla="*/ 1053846 w 1415166"/>
                  <a:gd name="connsiteY34" fmla="*/ 1164120 h 2068360"/>
                  <a:gd name="connsiteX35" fmla="*/ 1382265 w 1415166"/>
                  <a:gd name="connsiteY35" fmla="*/ 1461328 h 2068360"/>
                  <a:gd name="connsiteX36" fmla="*/ 1389311 w 1415166"/>
                  <a:gd name="connsiteY36" fmla="*/ 1602575 h 2068360"/>
                  <a:gd name="connsiteX37" fmla="*/ 1374837 w 1415166"/>
                  <a:gd name="connsiteY37" fmla="*/ 1613263 h 2068360"/>
                  <a:gd name="connsiteX38" fmla="*/ 1065759 w 1415166"/>
                  <a:gd name="connsiteY38" fmla="*/ 2029082 h 2068360"/>
                  <a:gd name="connsiteX39" fmla="*/ 1036231 w 1415166"/>
                  <a:gd name="connsiteY39" fmla="*/ 2055634 h 2068360"/>
                  <a:gd name="connsiteX40" fmla="*/ 1028714 w 1415166"/>
                  <a:gd name="connsiteY40" fmla="*/ 2058279 h 2068360"/>
                  <a:gd name="connsiteX41" fmla="*/ 1028714 w 1415166"/>
                  <a:gd name="connsiteY41" fmla="*/ 2064219 h 2068360"/>
                  <a:gd name="connsiteX42" fmla="*/ 1011836 w 1415166"/>
                  <a:gd name="connsiteY42" fmla="*/ 2064219 h 2068360"/>
                  <a:gd name="connsiteX43" fmla="*/ 1000069 w 1415166"/>
                  <a:gd name="connsiteY43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504375 w 1415166"/>
                  <a:gd name="connsiteY8" fmla="*/ 2064219 h 2068360"/>
                  <a:gd name="connsiteX9" fmla="*/ 471502 w 1415166"/>
                  <a:gd name="connsiteY9" fmla="*/ 2064219 h 2068360"/>
                  <a:gd name="connsiteX10" fmla="*/ 471502 w 1415166"/>
                  <a:gd name="connsiteY10" fmla="*/ 2056392 h 2068360"/>
                  <a:gd name="connsiteX11" fmla="*/ 443747 w 1415166"/>
                  <a:gd name="connsiteY11" fmla="*/ 2039180 h 2068360"/>
                  <a:gd name="connsiteX12" fmla="*/ 420618 w 1415166"/>
                  <a:gd name="connsiteY12" fmla="*/ 2006900 h 2068360"/>
                  <a:gd name="connsiteX13" fmla="*/ 286877 w 1415166"/>
                  <a:gd name="connsiteY13" fmla="*/ 1709415 h 2068360"/>
                  <a:gd name="connsiteX14" fmla="*/ 190641 w 1415166"/>
                  <a:gd name="connsiteY14" fmla="*/ 1915600 h 2068360"/>
                  <a:gd name="connsiteX15" fmla="*/ 57729 w 1415166"/>
                  <a:gd name="connsiteY15" fmla="*/ 1963921 h 2068360"/>
                  <a:gd name="connsiteX16" fmla="*/ 9408 w 1415166"/>
                  <a:gd name="connsiteY16" fmla="*/ 1831010 h 2068360"/>
                  <a:gd name="connsiteX17" fmla="*/ 196745 w 1415166"/>
                  <a:gd name="connsiteY17" fmla="*/ 1429642 h 2068360"/>
                  <a:gd name="connsiteX18" fmla="*/ 202385 w 1415166"/>
                  <a:gd name="connsiteY18" fmla="*/ 1422001 h 2068360"/>
                  <a:gd name="connsiteX19" fmla="*/ 215279 w 1415166"/>
                  <a:gd name="connsiteY19" fmla="*/ 1401208 h 2068360"/>
                  <a:gd name="connsiteX20" fmla="*/ 247559 w 1415166"/>
                  <a:gd name="connsiteY20" fmla="*/ 1378080 h 2068360"/>
                  <a:gd name="connsiteX21" fmla="*/ 379771 w 1415166"/>
                  <a:gd name="connsiteY21" fmla="*/ 1428283 h 2068360"/>
                  <a:gd name="connsiteX22" fmla="*/ 471502 w 1415166"/>
                  <a:gd name="connsiteY22" fmla="*/ 1632321 h 2068360"/>
                  <a:gd name="connsiteX23" fmla="*/ 471502 w 1415166"/>
                  <a:gd name="connsiteY23" fmla="*/ 1015987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149180 h 2068360"/>
                  <a:gd name="connsiteX34" fmla="*/ 1053846 w 1415166"/>
                  <a:gd name="connsiteY34" fmla="*/ 1164120 h 2068360"/>
                  <a:gd name="connsiteX35" fmla="*/ 1382265 w 1415166"/>
                  <a:gd name="connsiteY35" fmla="*/ 1461328 h 2068360"/>
                  <a:gd name="connsiteX36" fmla="*/ 1389311 w 1415166"/>
                  <a:gd name="connsiteY36" fmla="*/ 1602575 h 2068360"/>
                  <a:gd name="connsiteX37" fmla="*/ 1374837 w 1415166"/>
                  <a:gd name="connsiteY37" fmla="*/ 1613263 h 2068360"/>
                  <a:gd name="connsiteX38" fmla="*/ 1065759 w 1415166"/>
                  <a:gd name="connsiteY38" fmla="*/ 2029082 h 2068360"/>
                  <a:gd name="connsiteX39" fmla="*/ 1036231 w 1415166"/>
                  <a:gd name="connsiteY39" fmla="*/ 2055634 h 2068360"/>
                  <a:gd name="connsiteX40" fmla="*/ 1028714 w 1415166"/>
                  <a:gd name="connsiteY40" fmla="*/ 2058279 h 2068360"/>
                  <a:gd name="connsiteX41" fmla="*/ 1028714 w 1415166"/>
                  <a:gd name="connsiteY41" fmla="*/ 2064219 h 2068360"/>
                  <a:gd name="connsiteX42" fmla="*/ 1000069 w 1415166"/>
                  <a:gd name="connsiteY42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504375 w 1415166"/>
                  <a:gd name="connsiteY8" fmla="*/ 2064219 h 2068360"/>
                  <a:gd name="connsiteX9" fmla="*/ 471502 w 1415166"/>
                  <a:gd name="connsiteY9" fmla="*/ 2064219 h 2068360"/>
                  <a:gd name="connsiteX10" fmla="*/ 471502 w 1415166"/>
                  <a:gd name="connsiteY10" fmla="*/ 2056392 h 2068360"/>
                  <a:gd name="connsiteX11" fmla="*/ 443747 w 1415166"/>
                  <a:gd name="connsiteY11" fmla="*/ 2039180 h 2068360"/>
                  <a:gd name="connsiteX12" fmla="*/ 420618 w 1415166"/>
                  <a:gd name="connsiteY12" fmla="*/ 2006900 h 2068360"/>
                  <a:gd name="connsiteX13" fmla="*/ 286877 w 1415166"/>
                  <a:gd name="connsiteY13" fmla="*/ 1709415 h 2068360"/>
                  <a:gd name="connsiteX14" fmla="*/ 190641 w 1415166"/>
                  <a:gd name="connsiteY14" fmla="*/ 1915600 h 2068360"/>
                  <a:gd name="connsiteX15" fmla="*/ 57729 w 1415166"/>
                  <a:gd name="connsiteY15" fmla="*/ 1963921 h 2068360"/>
                  <a:gd name="connsiteX16" fmla="*/ 9408 w 1415166"/>
                  <a:gd name="connsiteY16" fmla="*/ 1831010 h 2068360"/>
                  <a:gd name="connsiteX17" fmla="*/ 196745 w 1415166"/>
                  <a:gd name="connsiteY17" fmla="*/ 1429642 h 2068360"/>
                  <a:gd name="connsiteX18" fmla="*/ 202385 w 1415166"/>
                  <a:gd name="connsiteY18" fmla="*/ 1422001 h 2068360"/>
                  <a:gd name="connsiteX19" fmla="*/ 215279 w 1415166"/>
                  <a:gd name="connsiteY19" fmla="*/ 1401208 h 2068360"/>
                  <a:gd name="connsiteX20" fmla="*/ 247559 w 1415166"/>
                  <a:gd name="connsiteY20" fmla="*/ 1378080 h 2068360"/>
                  <a:gd name="connsiteX21" fmla="*/ 379771 w 1415166"/>
                  <a:gd name="connsiteY21" fmla="*/ 1428283 h 2068360"/>
                  <a:gd name="connsiteX22" fmla="*/ 471502 w 1415166"/>
                  <a:gd name="connsiteY22" fmla="*/ 1632321 h 2068360"/>
                  <a:gd name="connsiteX23" fmla="*/ 471502 w 1415166"/>
                  <a:gd name="connsiteY23" fmla="*/ 1015987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149180 h 2068360"/>
                  <a:gd name="connsiteX34" fmla="*/ 1053846 w 1415166"/>
                  <a:gd name="connsiteY34" fmla="*/ 1164120 h 2068360"/>
                  <a:gd name="connsiteX35" fmla="*/ 1382265 w 1415166"/>
                  <a:gd name="connsiteY35" fmla="*/ 1461328 h 2068360"/>
                  <a:gd name="connsiteX36" fmla="*/ 1389311 w 1415166"/>
                  <a:gd name="connsiteY36" fmla="*/ 1602575 h 2068360"/>
                  <a:gd name="connsiteX37" fmla="*/ 1374837 w 1415166"/>
                  <a:gd name="connsiteY37" fmla="*/ 1613263 h 2068360"/>
                  <a:gd name="connsiteX38" fmla="*/ 1065759 w 1415166"/>
                  <a:gd name="connsiteY38" fmla="*/ 2029082 h 2068360"/>
                  <a:gd name="connsiteX39" fmla="*/ 1036231 w 1415166"/>
                  <a:gd name="connsiteY39" fmla="*/ 2055634 h 2068360"/>
                  <a:gd name="connsiteX40" fmla="*/ 1028714 w 1415166"/>
                  <a:gd name="connsiteY40" fmla="*/ 2058279 h 2068360"/>
                  <a:gd name="connsiteX41" fmla="*/ 1000069 w 1415166"/>
                  <a:gd name="connsiteY41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504375 w 1415166"/>
                  <a:gd name="connsiteY8" fmla="*/ 2064219 h 2068360"/>
                  <a:gd name="connsiteX9" fmla="*/ 471502 w 1415166"/>
                  <a:gd name="connsiteY9" fmla="*/ 2064219 h 2068360"/>
                  <a:gd name="connsiteX10" fmla="*/ 471502 w 1415166"/>
                  <a:gd name="connsiteY10" fmla="*/ 2056392 h 2068360"/>
                  <a:gd name="connsiteX11" fmla="*/ 443747 w 1415166"/>
                  <a:gd name="connsiteY11" fmla="*/ 2039180 h 2068360"/>
                  <a:gd name="connsiteX12" fmla="*/ 420618 w 1415166"/>
                  <a:gd name="connsiteY12" fmla="*/ 2006900 h 2068360"/>
                  <a:gd name="connsiteX13" fmla="*/ 286877 w 1415166"/>
                  <a:gd name="connsiteY13" fmla="*/ 1709415 h 2068360"/>
                  <a:gd name="connsiteX14" fmla="*/ 190641 w 1415166"/>
                  <a:gd name="connsiteY14" fmla="*/ 1915600 h 2068360"/>
                  <a:gd name="connsiteX15" fmla="*/ 57729 w 1415166"/>
                  <a:gd name="connsiteY15" fmla="*/ 1963921 h 2068360"/>
                  <a:gd name="connsiteX16" fmla="*/ 9408 w 1415166"/>
                  <a:gd name="connsiteY16" fmla="*/ 1831010 h 2068360"/>
                  <a:gd name="connsiteX17" fmla="*/ 196745 w 1415166"/>
                  <a:gd name="connsiteY17" fmla="*/ 1429642 h 2068360"/>
                  <a:gd name="connsiteX18" fmla="*/ 202385 w 1415166"/>
                  <a:gd name="connsiteY18" fmla="*/ 1422001 h 2068360"/>
                  <a:gd name="connsiteX19" fmla="*/ 215279 w 1415166"/>
                  <a:gd name="connsiteY19" fmla="*/ 1401208 h 2068360"/>
                  <a:gd name="connsiteX20" fmla="*/ 247559 w 1415166"/>
                  <a:gd name="connsiteY20" fmla="*/ 1378080 h 2068360"/>
                  <a:gd name="connsiteX21" fmla="*/ 379771 w 1415166"/>
                  <a:gd name="connsiteY21" fmla="*/ 1428283 h 2068360"/>
                  <a:gd name="connsiteX22" fmla="*/ 471502 w 1415166"/>
                  <a:gd name="connsiteY22" fmla="*/ 1632321 h 2068360"/>
                  <a:gd name="connsiteX23" fmla="*/ 471502 w 1415166"/>
                  <a:gd name="connsiteY23" fmla="*/ 1015987 h 2068360"/>
                  <a:gd name="connsiteX24" fmla="*/ 465193 w 1415166"/>
                  <a:gd name="connsiteY24" fmla="*/ 121498 h 2068360"/>
                  <a:gd name="connsiteX25" fmla="*/ 586691 w 1415166"/>
                  <a:gd name="connsiteY25" fmla="*/ 0 h 2068360"/>
                  <a:gd name="connsiteX26" fmla="*/ 708189 w 1415166"/>
                  <a:gd name="connsiteY26" fmla="*/ 121498 h 2068360"/>
                  <a:gd name="connsiteX27" fmla="*/ 708188 w 1415166"/>
                  <a:gd name="connsiteY27" fmla="*/ 854544 h 2068360"/>
                  <a:gd name="connsiteX28" fmla="*/ 789043 w 1415166"/>
                  <a:gd name="connsiteY28" fmla="*/ 854544 h 2068360"/>
                  <a:gd name="connsiteX29" fmla="*/ 789043 w 1415166"/>
                  <a:gd name="connsiteY29" fmla="*/ 121498 h 2068360"/>
                  <a:gd name="connsiteX30" fmla="*/ 910541 w 1415166"/>
                  <a:gd name="connsiteY30" fmla="*/ 0 h 2068360"/>
                  <a:gd name="connsiteX31" fmla="*/ 1032039 w 1415166"/>
                  <a:gd name="connsiteY31" fmla="*/ 121498 h 2068360"/>
                  <a:gd name="connsiteX32" fmla="*/ 1032038 w 1415166"/>
                  <a:gd name="connsiteY32" fmla="*/ 984739 h 2068360"/>
                  <a:gd name="connsiteX33" fmla="*/ 1028714 w 1415166"/>
                  <a:gd name="connsiteY33" fmla="*/ 1149180 h 2068360"/>
                  <a:gd name="connsiteX34" fmla="*/ 1053846 w 1415166"/>
                  <a:gd name="connsiteY34" fmla="*/ 1164120 h 2068360"/>
                  <a:gd name="connsiteX35" fmla="*/ 1382265 w 1415166"/>
                  <a:gd name="connsiteY35" fmla="*/ 1461328 h 2068360"/>
                  <a:gd name="connsiteX36" fmla="*/ 1389311 w 1415166"/>
                  <a:gd name="connsiteY36" fmla="*/ 1602575 h 2068360"/>
                  <a:gd name="connsiteX37" fmla="*/ 1374837 w 1415166"/>
                  <a:gd name="connsiteY37" fmla="*/ 1613263 h 2068360"/>
                  <a:gd name="connsiteX38" fmla="*/ 1065759 w 1415166"/>
                  <a:gd name="connsiteY38" fmla="*/ 2029082 h 2068360"/>
                  <a:gd name="connsiteX39" fmla="*/ 1036231 w 1415166"/>
                  <a:gd name="connsiteY39" fmla="*/ 2055634 h 2068360"/>
                  <a:gd name="connsiteX40" fmla="*/ 1000069 w 1415166"/>
                  <a:gd name="connsiteY40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514106 w 1415166"/>
                  <a:gd name="connsiteY7" fmla="*/ 2065897 h 2068360"/>
                  <a:gd name="connsiteX8" fmla="*/ 471502 w 1415166"/>
                  <a:gd name="connsiteY8" fmla="*/ 2064219 h 2068360"/>
                  <a:gd name="connsiteX9" fmla="*/ 471502 w 1415166"/>
                  <a:gd name="connsiteY9" fmla="*/ 2056392 h 2068360"/>
                  <a:gd name="connsiteX10" fmla="*/ 443747 w 1415166"/>
                  <a:gd name="connsiteY10" fmla="*/ 2039180 h 2068360"/>
                  <a:gd name="connsiteX11" fmla="*/ 420618 w 1415166"/>
                  <a:gd name="connsiteY11" fmla="*/ 2006900 h 2068360"/>
                  <a:gd name="connsiteX12" fmla="*/ 286877 w 1415166"/>
                  <a:gd name="connsiteY12" fmla="*/ 1709415 h 2068360"/>
                  <a:gd name="connsiteX13" fmla="*/ 190641 w 1415166"/>
                  <a:gd name="connsiteY13" fmla="*/ 1915600 h 2068360"/>
                  <a:gd name="connsiteX14" fmla="*/ 57729 w 1415166"/>
                  <a:gd name="connsiteY14" fmla="*/ 1963921 h 2068360"/>
                  <a:gd name="connsiteX15" fmla="*/ 9408 w 1415166"/>
                  <a:gd name="connsiteY15" fmla="*/ 1831010 h 2068360"/>
                  <a:gd name="connsiteX16" fmla="*/ 196745 w 1415166"/>
                  <a:gd name="connsiteY16" fmla="*/ 1429642 h 2068360"/>
                  <a:gd name="connsiteX17" fmla="*/ 202385 w 1415166"/>
                  <a:gd name="connsiteY17" fmla="*/ 1422001 h 2068360"/>
                  <a:gd name="connsiteX18" fmla="*/ 215279 w 1415166"/>
                  <a:gd name="connsiteY18" fmla="*/ 1401208 h 2068360"/>
                  <a:gd name="connsiteX19" fmla="*/ 247559 w 1415166"/>
                  <a:gd name="connsiteY19" fmla="*/ 1378080 h 2068360"/>
                  <a:gd name="connsiteX20" fmla="*/ 379771 w 1415166"/>
                  <a:gd name="connsiteY20" fmla="*/ 1428283 h 2068360"/>
                  <a:gd name="connsiteX21" fmla="*/ 471502 w 1415166"/>
                  <a:gd name="connsiteY21" fmla="*/ 1632321 h 2068360"/>
                  <a:gd name="connsiteX22" fmla="*/ 471502 w 1415166"/>
                  <a:gd name="connsiteY22" fmla="*/ 1015987 h 2068360"/>
                  <a:gd name="connsiteX23" fmla="*/ 465193 w 1415166"/>
                  <a:gd name="connsiteY23" fmla="*/ 121498 h 2068360"/>
                  <a:gd name="connsiteX24" fmla="*/ 586691 w 1415166"/>
                  <a:gd name="connsiteY24" fmla="*/ 0 h 2068360"/>
                  <a:gd name="connsiteX25" fmla="*/ 708189 w 1415166"/>
                  <a:gd name="connsiteY25" fmla="*/ 121498 h 2068360"/>
                  <a:gd name="connsiteX26" fmla="*/ 708188 w 1415166"/>
                  <a:gd name="connsiteY26" fmla="*/ 854544 h 2068360"/>
                  <a:gd name="connsiteX27" fmla="*/ 789043 w 1415166"/>
                  <a:gd name="connsiteY27" fmla="*/ 854544 h 2068360"/>
                  <a:gd name="connsiteX28" fmla="*/ 789043 w 1415166"/>
                  <a:gd name="connsiteY28" fmla="*/ 121498 h 2068360"/>
                  <a:gd name="connsiteX29" fmla="*/ 910541 w 1415166"/>
                  <a:gd name="connsiteY29" fmla="*/ 0 h 2068360"/>
                  <a:gd name="connsiteX30" fmla="*/ 1032039 w 1415166"/>
                  <a:gd name="connsiteY30" fmla="*/ 121498 h 2068360"/>
                  <a:gd name="connsiteX31" fmla="*/ 1032038 w 1415166"/>
                  <a:gd name="connsiteY31" fmla="*/ 984739 h 2068360"/>
                  <a:gd name="connsiteX32" fmla="*/ 1028714 w 1415166"/>
                  <a:gd name="connsiteY32" fmla="*/ 1149180 h 2068360"/>
                  <a:gd name="connsiteX33" fmla="*/ 1053846 w 1415166"/>
                  <a:gd name="connsiteY33" fmla="*/ 1164120 h 2068360"/>
                  <a:gd name="connsiteX34" fmla="*/ 1382265 w 1415166"/>
                  <a:gd name="connsiteY34" fmla="*/ 1461328 h 2068360"/>
                  <a:gd name="connsiteX35" fmla="*/ 1389311 w 1415166"/>
                  <a:gd name="connsiteY35" fmla="*/ 1602575 h 2068360"/>
                  <a:gd name="connsiteX36" fmla="*/ 1374837 w 1415166"/>
                  <a:gd name="connsiteY36" fmla="*/ 1613263 h 2068360"/>
                  <a:gd name="connsiteX37" fmla="*/ 1065759 w 1415166"/>
                  <a:gd name="connsiteY37" fmla="*/ 2029082 h 2068360"/>
                  <a:gd name="connsiteX38" fmla="*/ 1036231 w 1415166"/>
                  <a:gd name="connsiteY38" fmla="*/ 2055634 h 2068360"/>
                  <a:gd name="connsiteX39" fmla="*/ 1000069 w 1415166"/>
                  <a:gd name="connsiteY3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521494 w 1415166"/>
                  <a:gd name="connsiteY6" fmla="*/ 2064219 h 2068360"/>
                  <a:gd name="connsiteX7" fmla="*/ 471502 w 1415166"/>
                  <a:gd name="connsiteY7" fmla="*/ 2064219 h 2068360"/>
                  <a:gd name="connsiteX8" fmla="*/ 471502 w 1415166"/>
                  <a:gd name="connsiteY8" fmla="*/ 2056392 h 2068360"/>
                  <a:gd name="connsiteX9" fmla="*/ 443747 w 1415166"/>
                  <a:gd name="connsiteY9" fmla="*/ 2039180 h 2068360"/>
                  <a:gd name="connsiteX10" fmla="*/ 420618 w 1415166"/>
                  <a:gd name="connsiteY10" fmla="*/ 2006900 h 2068360"/>
                  <a:gd name="connsiteX11" fmla="*/ 286877 w 1415166"/>
                  <a:gd name="connsiteY11" fmla="*/ 1709415 h 2068360"/>
                  <a:gd name="connsiteX12" fmla="*/ 190641 w 1415166"/>
                  <a:gd name="connsiteY12" fmla="*/ 1915600 h 2068360"/>
                  <a:gd name="connsiteX13" fmla="*/ 57729 w 1415166"/>
                  <a:gd name="connsiteY13" fmla="*/ 1963921 h 2068360"/>
                  <a:gd name="connsiteX14" fmla="*/ 9408 w 1415166"/>
                  <a:gd name="connsiteY14" fmla="*/ 1831010 h 2068360"/>
                  <a:gd name="connsiteX15" fmla="*/ 196745 w 1415166"/>
                  <a:gd name="connsiteY15" fmla="*/ 1429642 h 2068360"/>
                  <a:gd name="connsiteX16" fmla="*/ 202385 w 1415166"/>
                  <a:gd name="connsiteY16" fmla="*/ 1422001 h 2068360"/>
                  <a:gd name="connsiteX17" fmla="*/ 215279 w 1415166"/>
                  <a:gd name="connsiteY17" fmla="*/ 1401208 h 2068360"/>
                  <a:gd name="connsiteX18" fmla="*/ 247559 w 1415166"/>
                  <a:gd name="connsiteY18" fmla="*/ 1378080 h 2068360"/>
                  <a:gd name="connsiteX19" fmla="*/ 379771 w 1415166"/>
                  <a:gd name="connsiteY19" fmla="*/ 1428283 h 2068360"/>
                  <a:gd name="connsiteX20" fmla="*/ 471502 w 1415166"/>
                  <a:gd name="connsiteY20" fmla="*/ 1632321 h 2068360"/>
                  <a:gd name="connsiteX21" fmla="*/ 471502 w 1415166"/>
                  <a:gd name="connsiteY21" fmla="*/ 1015987 h 2068360"/>
                  <a:gd name="connsiteX22" fmla="*/ 465193 w 1415166"/>
                  <a:gd name="connsiteY22" fmla="*/ 121498 h 2068360"/>
                  <a:gd name="connsiteX23" fmla="*/ 586691 w 1415166"/>
                  <a:gd name="connsiteY23" fmla="*/ 0 h 2068360"/>
                  <a:gd name="connsiteX24" fmla="*/ 708189 w 1415166"/>
                  <a:gd name="connsiteY24" fmla="*/ 121498 h 2068360"/>
                  <a:gd name="connsiteX25" fmla="*/ 708188 w 1415166"/>
                  <a:gd name="connsiteY25" fmla="*/ 854544 h 2068360"/>
                  <a:gd name="connsiteX26" fmla="*/ 789043 w 1415166"/>
                  <a:gd name="connsiteY26" fmla="*/ 854544 h 2068360"/>
                  <a:gd name="connsiteX27" fmla="*/ 789043 w 1415166"/>
                  <a:gd name="connsiteY27" fmla="*/ 121498 h 2068360"/>
                  <a:gd name="connsiteX28" fmla="*/ 910541 w 1415166"/>
                  <a:gd name="connsiteY28" fmla="*/ 0 h 2068360"/>
                  <a:gd name="connsiteX29" fmla="*/ 1032039 w 1415166"/>
                  <a:gd name="connsiteY29" fmla="*/ 121498 h 2068360"/>
                  <a:gd name="connsiteX30" fmla="*/ 1032038 w 1415166"/>
                  <a:gd name="connsiteY30" fmla="*/ 984739 h 2068360"/>
                  <a:gd name="connsiteX31" fmla="*/ 1028714 w 1415166"/>
                  <a:gd name="connsiteY31" fmla="*/ 1149180 h 2068360"/>
                  <a:gd name="connsiteX32" fmla="*/ 1053846 w 1415166"/>
                  <a:gd name="connsiteY32" fmla="*/ 1164120 h 2068360"/>
                  <a:gd name="connsiteX33" fmla="*/ 1382265 w 1415166"/>
                  <a:gd name="connsiteY33" fmla="*/ 1461328 h 2068360"/>
                  <a:gd name="connsiteX34" fmla="*/ 1389311 w 1415166"/>
                  <a:gd name="connsiteY34" fmla="*/ 1602575 h 2068360"/>
                  <a:gd name="connsiteX35" fmla="*/ 1374837 w 1415166"/>
                  <a:gd name="connsiteY35" fmla="*/ 1613263 h 2068360"/>
                  <a:gd name="connsiteX36" fmla="*/ 1065759 w 1415166"/>
                  <a:gd name="connsiteY36" fmla="*/ 2029082 h 2068360"/>
                  <a:gd name="connsiteX37" fmla="*/ 1036231 w 1415166"/>
                  <a:gd name="connsiteY37" fmla="*/ 2055634 h 2068360"/>
                  <a:gd name="connsiteX38" fmla="*/ 1000069 w 1415166"/>
                  <a:gd name="connsiteY38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471502 w 1415166"/>
                  <a:gd name="connsiteY6" fmla="*/ 2064219 h 2068360"/>
                  <a:gd name="connsiteX7" fmla="*/ 471502 w 1415166"/>
                  <a:gd name="connsiteY7" fmla="*/ 2056392 h 2068360"/>
                  <a:gd name="connsiteX8" fmla="*/ 443747 w 1415166"/>
                  <a:gd name="connsiteY8" fmla="*/ 2039180 h 2068360"/>
                  <a:gd name="connsiteX9" fmla="*/ 420618 w 1415166"/>
                  <a:gd name="connsiteY9" fmla="*/ 2006900 h 2068360"/>
                  <a:gd name="connsiteX10" fmla="*/ 286877 w 1415166"/>
                  <a:gd name="connsiteY10" fmla="*/ 1709415 h 2068360"/>
                  <a:gd name="connsiteX11" fmla="*/ 190641 w 1415166"/>
                  <a:gd name="connsiteY11" fmla="*/ 1915600 h 2068360"/>
                  <a:gd name="connsiteX12" fmla="*/ 57729 w 1415166"/>
                  <a:gd name="connsiteY12" fmla="*/ 1963921 h 2068360"/>
                  <a:gd name="connsiteX13" fmla="*/ 9408 w 1415166"/>
                  <a:gd name="connsiteY13" fmla="*/ 1831010 h 2068360"/>
                  <a:gd name="connsiteX14" fmla="*/ 196745 w 1415166"/>
                  <a:gd name="connsiteY14" fmla="*/ 1429642 h 2068360"/>
                  <a:gd name="connsiteX15" fmla="*/ 202385 w 1415166"/>
                  <a:gd name="connsiteY15" fmla="*/ 1422001 h 2068360"/>
                  <a:gd name="connsiteX16" fmla="*/ 215279 w 1415166"/>
                  <a:gd name="connsiteY16" fmla="*/ 1401208 h 2068360"/>
                  <a:gd name="connsiteX17" fmla="*/ 247559 w 1415166"/>
                  <a:gd name="connsiteY17" fmla="*/ 1378080 h 2068360"/>
                  <a:gd name="connsiteX18" fmla="*/ 379771 w 1415166"/>
                  <a:gd name="connsiteY18" fmla="*/ 1428283 h 2068360"/>
                  <a:gd name="connsiteX19" fmla="*/ 471502 w 1415166"/>
                  <a:gd name="connsiteY19" fmla="*/ 1632321 h 2068360"/>
                  <a:gd name="connsiteX20" fmla="*/ 471502 w 1415166"/>
                  <a:gd name="connsiteY20" fmla="*/ 1015987 h 2068360"/>
                  <a:gd name="connsiteX21" fmla="*/ 465193 w 1415166"/>
                  <a:gd name="connsiteY21" fmla="*/ 121498 h 2068360"/>
                  <a:gd name="connsiteX22" fmla="*/ 586691 w 1415166"/>
                  <a:gd name="connsiteY22" fmla="*/ 0 h 2068360"/>
                  <a:gd name="connsiteX23" fmla="*/ 708189 w 1415166"/>
                  <a:gd name="connsiteY23" fmla="*/ 121498 h 2068360"/>
                  <a:gd name="connsiteX24" fmla="*/ 708188 w 1415166"/>
                  <a:gd name="connsiteY24" fmla="*/ 854544 h 2068360"/>
                  <a:gd name="connsiteX25" fmla="*/ 789043 w 1415166"/>
                  <a:gd name="connsiteY25" fmla="*/ 854544 h 2068360"/>
                  <a:gd name="connsiteX26" fmla="*/ 789043 w 1415166"/>
                  <a:gd name="connsiteY26" fmla="*/ 121498 h 2068360"/>
                  <a:gd name="connsiteX27" fmla="*/ 910541 w 1415166"/>
                  <a:gd name="connsiteY27" fmla="*/ 0 h 2068360"/>
                  <a:gd name="connsiteX28" fmla="*/ 1032039 w 1415166"/>
                  <a:gd name="connsiteY28" fmla="*/ 121498 h 2068360"/>
                  <a:gd name="connsiteX29" fmla="*/ 1032038 w 1415166"/>
                  <a:gd name="connsiteY29" fmla="*/ 984739 h 2068360"/>
                  <a:gd name="connsiteX30" fmla="*/ 1028714 w 1415166"/>
                  <a:gd name="connsiteY30" fmla="*/ 1149180 h 2068360"/>
                  <a:gd name="connsiteX31" fmla="*/ 1053846 w 1415166"/>
                  <a:gd name="connsiteY31" fmla="*/ 1164120 h 2068360"/>
                  <a:gd name="connsiteX32" fmla="*/ 1382265 w 1415166"/>
                  <a:gd name="connsiteY32" fmla="*/ 1461328 h 2068360"/>
                  <a:gd name="connsiteX33" fmla="*/ 1389311 w 1415166"/>
                  <a:gd name="connsiteY33" fmla="*/ 1602575 h 2068360"/>
                  <a:gd name="connsiteX34" fmla="*/ 1374837 w 1415166"/>
                  <a:gd name="connsiteY34" fmla="*/ 1613263 h 2068360"/>
                  <a:gd name="connsiteX35" fmla="*/ 1065759 w 1415166"/>
                  <a:gd name="connsiteY35" fmla="*/ 2029082 h 2068360"/>
                  <a:gd name="connsiteX36" fmla="*/ 1036231 w 1415166"/>
                  <a:gd name="connsiteY36" fmla="*/ 2055634 h 2068360"/>
                  <a:gd name="connsiteX37" fmla="*/ 1000069 w 1415166"/>
                  <a:gd name="connsiteY37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983610 w 1415166"/>
                  <a:gd name="connsiteY5" fmla="*/ 2064219 h 2068360"/>
                  <a:gd name="connsiteX6" fmla="*/ 471502 w 1415166"/>
                  <a:gd name="connsiteY6" fmla="*/ 2064219 h 2068360"/>
                  <a:gd name="connsiteX7" fmla="*/ 443747 w 1415166"/>
                  <a:gd name="connsiteY7" fmla="*/ 2039180 h 2068360"/>
                  <a:gd name="connsiteX8" fmla="*/ 420618 w 1415166"/>
                  <a:gd name="connsiteY8" fmla="*/ 2006900 h 2068360"/>
                  <a:gd name="connsiteX9" fmla="*/ 286877 w 1415166"/>
                  <a:gd name="connsiteY9" fmla="*/ 1709415 h 2068360"/>
                  <a:gd name="connsiteX10" fmla="*/ 190641 w 1415166"/>
                  <a:gd name="connsiteY10" fmla="*/ 1915600 h 2068360"/>
                  <a:gd name="connsiteX11" fmla="*/ 57729 w 1415166"/>
                  <a:gd name="connsiteY11" fmla="*/ 1963921 h 2068360"/>
                  <a:gd name="connsiteX12" fmla="*/ 9408 w 1415166"/>
                  <a:gd name="connsiteY12" fmla="*/ 1831010 h 2068360"/>
                  <a:gd name="connsiteX13" fmla="*/ 196745 w 1415166"/>
                  <a:gd name="connsiteY13" fmla="*/ 1429642 h 2068360"/>
                  <a:gd name="connsiteX14" fmla="*/ 202385 w 1415166"/>
                  <a:gd name="connsiteY14" fmla="*/ 1422001 h 2068360"/>
                  <a:gd name="connsiteX15" fmla="*/ 215279 w 1415166"/>
                  <a:gd name="connsiteY15" fmla="*/ 1401208 h 2068360"/>
                  <a:gd name="connsiteX16" fmla="*/ 247559 w 1415166"/>
                  <a:gd name="connsiteY16" fmla="*/ 1378080 h 2068360"/>
                  <a:gd name="connsiteX17" fmla="*/ 379771 w 1415166"/>
                  <a:gd name="connsiteY17" fmla="*/ 1428283 h 2068360"/>
                  <a:gd name="connsiteX18" fmla="*/ 471502 w 1415166"/>
                  <a:gd name="connsiteY18" fmla="*/ 1632321 h 2068360"/>
                  <a:gd name="connsiteX19" fmla="*/ 471502 w 1415166"/>
                  <a:gd name="connsiteY19" fmla="*/ 1015987 h 2068360"/>
                  <a:gd name="connsiteX20" fmla="*/ 465193 w 1415166"/>
                  <a:gd name="connsiteY20" fmla="*/ 121498 h 2068360"/>
                  <a:gd name="connsiteX21" fmla="*/ 586691 w 1415166"/>
                  <a:gd name="connsiteY21" fmla="*/ 0 h 2068360"/>
                  <a:gd name="connsiteX22" fmla="*/ 708189 w 1415166"/>
                  <a:gd name="connsiteY22" fmla="*/ 121498 h 2068360"/>
                  <a:gd name="connsiteX23" fmla="*/ 708188 w 1415166"/>
                  <a:gd name="connsiteY23" fmla="*/ 854544 h 2068360"/>
                  <a:gd name="connsiteX24" fmla="*/ 789043 w 1415166"/>
                  <a:gd name="connsiteY24" fmla="*/ 854544 h 2068360"/>
                  <a:gd name="connsiteX25" fmla="*/ 789043 w 1415166"/>
                  <a:gd name="connsiteY25" fmla="*/ 121498 h 2068360"/>
                  <a:gd name="connsiteX26" fmla="*/ 910541 w 1415166"/>
                  <a:gd name="connsiteY26" fmla="*/ 0 h 2068360"/>
                  <a:gd name="connsiteX27" fmla="*/ 1032039 w 1415166"/>
                  <a:gd name="connsiteY27" fmla="*/ 121498 h 2068360"/>
                  <a:gd name="connsiteX28" fmla="*/ 1032038 w 1415166"/>
                  <a:gd name="connsiteY28" fmla="*/ 984739 h 2068360"/>
                  <a:gd name="connsiteX29" fmla="*/ 1028714 w 1415166"/>
                  <a:gd name="connsiteY29" fmla="*/ 1149180 h 2068360"/>
                  <a:gd name="connsiteX30" fmla="*/ 1053846 w 1415166"/>
                  <a:gd name="connsiteY30" fmla="*/ 1164120 h 2068360"/>
                  <a:gd name="connsiteX31" fmla="*/ 1382265 w 1415166"/>
                  <a:gd name="connsiteY31" fmla="*/ 1461328 h 2068360"/>
                  <a:gd name="connsiteX32" fmla="*/ 1389311 w 1415166"/>
                  <a:gd name="connsiteY32" fmla="*/ 1602575 h 2068360"/>
                  <a:gd name="connsiteX33" fmla="*/ 1374837 w 1415166"/>
                  <a:gd name="connsiteY33" fmla="*/ 1613263 h 2068360"/>
                  <a:gd name="connsiteX34" fmla="*/ 1065759 w 1415166"/>
                  <a:gd name="connsiteY34" fmla="*/ 2029082 h 2068360"/>
                  <a:gd name="connsiteX35" fmla="*/ 1036231 w 1415166"/>
                  <a:gd name="connsiteY35" fmla="*/ 2055634 h 2068360"/>
                  <a:gd name="connsiteX36" fmla="*/ 1000069 w 1415166"/>
                  <a:gd name="connsiteY36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43747 w 1415166"/>
                  <a:gd name="connsiteY6" fmla="*/ 2039180 h 2068360"/>
                  <a:gd name="connsiteX7" fmla="*/ 420618 w 1415166"/>
                  <a:gd name="connsiteY7" fmla="*/ 2006900 h 2068360"/>
                  <a:gd name="connsiteX8" fmla="*/ 286877 w 1415166"/>
                  <a:gd name="connsiteY8" fmla="*/ 1709415 h 2068360"/>
                  <a:gd name="connsiteX9" fmla="*/ 190641 w 1415166"/>
                  <a:gd name="connsiteY9" fmla="*/ 1915600 h 2068360"/>
                  <a:gd name="connsiteX10" fmla="*/ 57729 w 1415166"/>
                  <a:gd name="connsiteY10" fmla="*/ 1963921 h 2068360"/>
                  <a:gd name="connsiteX11" fmla="*/ 9408 w 1415166"/>
                  <a:gd name="connsiteY11" fmla="*/ 1831010 h 2068360"/>
                  <a:gd name="connsiteX12" fmla="*/ 196745 w 1415166"/>
                  <a:gd name="connsiteY12" fmla="*/ 1429642 h 2068360"/>
                  <a:gd name="connsiteX13" fmla="*/ 202385 w 1415166"/>
                  <a:gd name="connsiteY13" fmla="*/ 1422001 h 2068360"/>
                  <a:gd name="connsiteX14" fmla="*/ 215279 w 1415166"/>
                  <a:gd name="connsiteY14" fmla="*/ 1401208 h 2068360"/>
                  <a:gd name="connsiteX15" fmla="*/ 247559 w 1415166"/>
                  <a:gd name="connsiteY15" fmla="*/ 1378080 h 2068360"/>
                  <a:gd name="connsiteX16" fmla="*/ 379771 w 1415166"/>
                  <a:gd name="connsiteY16" fmla="*/ 1428283 h 2068360"/>
                  <a:gd name="connsiteX17" fmla="*/ 471502 w 1415166"/>
                  <a:gd name="connsiteY17" fmla="*/ 1632321 h 2068360"/>
                  <a:gd name="connsiteX18" fmla="*/ 471502 w 1415166"/>
                  <a:gd name="connsiteY18" fmla="*/ 1015987 h 2068360"/>
                  <a:gd name="connsiteX19" fmla="*/ 465193 w 1415166"/>
                  <a:gd name="connsiteY19" fmla="*/ 121498 h 2068360"/>
                  <a:gd name="connsiteX20" fmla="*/ 586691 w 1415166"/>
                  <a:gd name="connsiteY20" fmla="*/ 0 h 2068360"/>
                  <a:gd name="connsiteX21" fmla="*/ 708189 w 1415166"/>
                  <a:gd name="connsiteY21" fmla="*/ 121498 h 2068360"/>
                  <a:gd name="connsiteX22" fmla="*/ 708188 w 1415166"/>
                  <a:gd name="connsiteY22" fmla="*/ 854544 h 2068360"/>
                  <a:gd name="connsiteX23" fmla="*/ 789043 w 1415166"/>
                  <a:gd name="connsiteY23" fmla="*/ 854544 h 2068360"/>
                  <a:gd name="connsiteX24" fmla="*/ 789043 w 1415166"/>
                  <a:gd name="connsiteY24" fmla="*/ 121498 h 2068360"/>
                  <a:gd name="connsiteX25" fmla="*/ 910541 w 1415166"/>
                  <a:gd name="connsiteY25" fmla="*/ 0 h 2068360"/>
                  <a:gd name="connsiteX26" fmla="*/ 1032039 w 1415166"/>
                  <a:gd name="connsiteY26" fmla="*/ 121498 h 2068360"/>
                  <a:gd name="connsiteX27" fmla="*/ 1032038 w 1415166"/>
                  <a:gd name="connsiteY27" fmla="*/ 984739 h 2068360"/>
                  <a:gd name="connsiteX28" fmla="*/ 1028714 w 1415166"/>
                  <a:gd name="connsiteY28" fmla="*/ 1149180 h 2068360"/>
                  <a:gd name="connsiteX29" fmla="*/ 1053846 w 1415166"/>
                  <a:gd name="connsiteY29" fmla="*/ 1164120 h 2068360"/>
                  <a:gd name="connsiteX30" fmla="*/ 1382265 w 1415166"/>
                  <a:gd name="connsiteY30" fmla="*/ 1461328 h 2068360"/>
                  <a:gd name="connsiteX31" fmla="*/ 1389311 w 1415166"/>
                  <a:gd name="connsiteY31" fmla="*/ 1602575 h 2068360"/>
                  <a:gd name="connsiteX32" fmla="*/ 1374837 w 1415166"/>
                  <a:gd name="connsiteY32" fmla="*/ 1613263 h 2068360"/>
                  <a:gd name="connsiteX33" fmla="*/ 1065759 w 1415166"/>
                  <a:gd name="connsiteY33" fmla="*/ 2029082 h 2068360"/>
                  <a:gd name="connsiteX34" fmla="*/ 1036231 w 1415166"/>
                  <a:gd name="connsiteY34" fmla="*/ 2055634 h 2068360"/>
                  <a:gd name="connsiteX35" fmla="*/ 1000069 w 1415166"/>
                  <a:gd name="connsiteY35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36231 w 1415166"/>
                  <a:gd name="connsiteY33" fmla="*/ 2055634 h 2068360"/>
                  <a:gd name="connsiteX34" fmla="*/ 1000069 w 1415166"/>
                  <a:gd name="connsiteY34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36231 w 1415166"/>
                  <a:gd name="connsiteY33" fmla="*/ 2055634 h 2068360"/>
                  <a:gd name="connsiteX34" fmla="*/ 1000069 w 1415166"/>
                  <a:gd name="connsiteY34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36231 w 1415166"/>
                  <a:gd name="connsiteY33" fmla="*/ 2055634 h 2068360"/>
                  <a:gd name="connsiteX34" fmla="*/ 1000069 w 1415166"/>
                  <a:gd name="connsiteY34" fmla="*/ 2068360 h 2068360"/>
                  <a:gd name="connsiteX0" fmla="*/ 1028714 w 1415166"/>
                  <a:gd name="connsiteY0" fmla="*/ 1743657 h 2074981"/>
                  <a:gd name="connsiteX1" fmla="*/ 1176489 w 1415166"/>
                  <a:gd name="connsiteY1" fmla="*/ 1544848 h 2074981"/>
                  <a:gd name="connsiteX2" fmla="*/ 1028714 w 1415166"/>
                  <a:gd name="connsiteY2" fmla="*/ 1411117 h 2074981"/>
                  <a:gd name="connsiteX3" fmla="*/ 1028714 w 1415166"/>
                  <a:gd name="connsiteY3" fmla="*/ 1743657 h 2074981"/>
                  <a:gd name="connsiteX4" fmla="*/ 1000069 w 1415166"/>
                  <a:gd name="connsiteY4" fmla="*/ 2068360 h 2074981"/>
                  <a:gd name="connsiteX5" fmla="*/ 471502 w 1415166"/>
                  <a:gd name="connsiteY5" fmla="*/ 2064219 h 2074981"/>
                  <a:gd name="connsiteX6" fmla="*/ 420618 w 1415166"/>
                  <a:gd name="connsiteY6" fmla="*/ 2006900 h 2074981"/>
                  <a:gd name="connsiteX7" fmla="*/ 286877 w 1415166"/>
                  <a:gd name="connsiteY7" fmla="*/ 1709415 h 2074981"/>
                  <a:gd name="connsiteX8" fmla="*/ 190641 w 1415166"/>
                  <a:gd name="connsiteY8" fmla="*/ 1915600 h 2074981"/>
                  <a:gd name="connsiteX9" fmla="*/ 57729 w 1415166"/>
                  <a:gd name="connsiteY9" fmla="*/ 1963921 h 2074981"/>
                  <a:gd name="connsiteX10" fmla="*/ 9408 w 1415166"/>
                  <a:gd name="connsiteY10" fmla="*/ 1831010 h 2074981"/>
                  <a:gd name="connsiteX11" fmla="*/ 196745 w 1415166"/>
                  <a:gd name="connsiteY11" fmla="*/ 1429642 h 2074981"/>
                  <a:gd name="connsiteX12" fmla="*/ 202385 w 1415166"/>
                  <a:gd name="connsiteY12" fmla="*/ 1422001 h 2074981"/>
                  <a:gd name="connsiteX13" fmla="*/ 215279 w 1415166"/>
                  <a:gd name="connsiteY13" fmla="*/ 1401208 h 2074981"/>
                  <a:gd name="connsiteX14" fmla="*/ 247559 w 1415166"/>
                  <a:gd name="connsiteY14" fmla="*/ 1378080 h 2074981"/>
                  <a:gd name="connsiteX15" fmla="*/ 379771 w 1415166"/>
                  <a:gd name="connsiteY15" fmla="*/ 1428283 h 2074981"/>
                  <a:gd name="connsiteX16" fmla="*/ 471502 w 1415166"/>
                  <a:gd name="connsiteY16" fmla="*/ 1632321 h 2074981"/>
                  <a:gd name="connsiteX17" fmla="*/ 471502 w 1415166"/>
                  <a:gd name="connsiteY17" fmla="*/ 1015987 h 2074981"/>
                  <a:gd name="connsiteX18" fmla="*/ 465193 w 1415166"/>
                  <a:gd name="connsiteY18" fmla="*/ 121498 h 2074981"/>
                  <a:gd name="connsiteX19" fmla="*/ 586691 w 1415166"/>
                  <a:gd name="connsiteY19" fmla="*/ 0 h 2074981"/>
                  <a:gd name="connsiteX20" fmla="*/ 708189 w 1415166"/>
                  <a:gd name="connsiteY20" fmla="*/ 121498 h 2074981"/>
                  <a:gd name="connsiteX21" fmla="*/ 708188 w 1415166"/>
                  <a:gd name="connsiteY21" fmla="*/ 854544 h 2074981"/>
                  <a:gd name="connsiteX22" fmla="*/ 789043 w 1415166"/>
                  <a:gd name="connsiteY22" fmla="*/ 854544 h 2074981"/>
                  <a:gd name="connsiteX23" fmla="*/ 789043 w 1415166"/>
                  <a:gd name="connsiteY23" fmla="*/ 121498 h 2074981"/>
                  <a:gd name="connsiteX24" fmla="*/ 910541 w 1415166"/>
                  <a:gd name="connsiteY24" fmla="*/ 0 h 2074981"/>
                  <a:gd name="connsiteX25" fmla="*/ 1032039 w 1415166"/>
                  <a:gd name="connsiteY25" fmla="*/ 121498 h 2074981"/>
                  <a:gd name="connsiteX26" fmla="*/ 1032038 w 1415166"/>
                  <a:gd name="connsiteY26" fmla="*/ 984739 h 2074981"/>
                  <a:gd name="connsiteX27" fmla="*/ 1028714 w 1415166"/>
                  <a:gd name="connsiteY27" fmla="*/ 1149180 h 2074981"/>
                  <a:gd name="connsiteX28" fmla="*/ 1053846 w 1415166"/>
                  <a:gd name="connsiteY28" fmla="*/ 1164120 h 2074981"/>
                  <a:gd name="connsiteX29" fmla="*/ 1382265 w 1415166"/>
                  <a:gd name="connsiteY29" fmla="*/ 1461328 h 2074981"/>
                  <a:gd name="connsiteX30" fmla="*/ 1389311 w 1415166"/>
                  <a:gd name="connsiteY30" fmla="*/ 1602575 h 2074981"/>
                  <a:gd name="connsiteX31" fmla="*/ 1374837 w 1415166"/>
                  <a:gd name="connsiteY31" fmla="*/ 1613263 h 2074981"/>
                  <a:gd name="connsiteX32" fmla="*/ 1065759 w 1415166"/>
                  <a:gd name="connsiteY32" fmla="*/ 2029082 h 2074981"/>
                  <a:gd name="connsiteX33" fmla="*/ 1000069 w 1415166"/>
                  <a:gd name="connsiteY33" fmla="*/ 2068360 h 2074981"/>
                  <a:gd name="connsiteX0" fmla="*/ 1028714 w 1415166"/>
                  <a:gd name="connsiteY0" fmla="*/ 1743657 h 2075862"/>
                  <a:gd name="connsiteX1" fmla="*/ 1176489 w 1415166"/>
                  <a:gd name="connsiteY1" fmla="*/ 1544848 h 2075862"/>
                  <a:gd name="connsiteX2" fmla="*/ 1028714 w 1415166"/>
                  <a:gd name="connsiteY2" fmla="*/ 1411117 h 2075862"/>
                  <a:gd name="connsiteX3" fmla="*/ 1028714 w 1415166"/>
                  <a:gd name="connsiteY3" fmla="*/ 1743657 h 2075862"/>
                  <a:gd name="connsiteX4" fmla="*/ 1000069 w 1415166"/>
                  <a:gd name="connsiteY4" fmla="*/ 2068360 h 2075862"/>
                  <a:gd name="connsiteX5" fmla="*/ 471502 w 1415166"/>
                  <a:gd name="connsiteY5" fmla="*/ 2064219 h 2075862"/>
                  <a:gd name="connsiteX6" fmla="*/ 420618 w 1415166"/>
                  <a:gd name="connsiteY6" fmla="*/ 2006900 h 2075862"/>
                  <a:gd name="connsiteX7" fmla="*/ 286877 w 1415166"/>
                  <a:gd name="connsiteY7" fmla="*/ 1709415 h 2075862"/>
                  <a:gd name="connsiteX8" fmla="*/ 190641 w 1415166"/>
                  <a:gd name="connsiteY8" fmla="*/ 1915600 h 2075862"/>
                  <a:gd name="connsiteX9" fmla="*/ 57729 w 1415166"/>
                  <a:gd name="connsiteY9" fmla="*/ 1963921 h 2075862"/>
                  <a:gd name="connsiteX10" fmla="*/ 9408 w 1415166"/>
                  <a:gd name="connsiteY10" fmla="*/ 1831010 h 2075862"/>
                  <a:gd name="connsiteX11" fmla="*/ 196745 w 1415166"/>
                  <a:gd name="connsiteY11" fmla="*/ 1429642 h 2075862"/>
                  <a:gd name="connsiteX12" fmla="*/ 202385 w 1415166"/>
                  <a:gd name="connsiteY12" fmla="*/ 1422001 h 2075862"/>
                  <a:gd name="connsiteX13" fmla="*/ 215279 w 1415166"/>
                  <a:gd name="connsiteY13" fmla="*/ 1401208 h 2075862"/>
                  <a:gd name="connsiteX14" fmla="*/ 247559 w 1415166"/>
                  <a:gd name="connsiteY14" fmla="*/ 1378080 h 2075862"/>
                  <a:gd name="connsiteX15" fmla="*/ 379771 w 1415166"/>
                  <a:gd name="connsiteY15" fmla="*/ 1428283 h 2075862"/>
                  <a:gd name="connsiteX16" fmla="*/ 471502 w 1415166"/>
                  <a:gd name="connsiteY16" fmla="*/ 1632321 h 2075862"/>
                  <a:gd name="connsiteX17" fmla="*/ 471502 w 1415166"/>
                  <a:gd name="connsiteY17" fmla="*/ 1015987 h 2075862"/>
                  <a:gd name="connsiteX18" fmla="*/ 465193 w 1415166"/>
                  <a:gd name="connsiteY18" fmla="*/ 121498 h 2075862"/>
                  <a:gd name="connsiteX19" fmla="*/ 586691 w 1415166"/>
                  <a:gd name="connsiteY19" fmla="*/ 0 h 2075862"/>
                  <a:gd name="connsiteX20" fmla="*/ 708189 w 1415166"/>
                  <a:gd name="connsiteY20" fmla="*/ 121498 h 2075862"/>
                  <a:gd name="connsiteX21" fmla="*/ 708188 w 1415166"/>
                  <a:gd name="connsiteY21" fmla="*/ 854544 h 2075862"/>
                  <a:gd name="connsiteX22" fmla="*/ 789043 w 1415166"/>
                  <a:gd name="connsiteY22" fmla="*/ 854544 h 2075862"/>
                  <a:gd name="connsiteX23" fmla="*/ 789043 w 1415166"/>
                  <a:gd name="connsiteY23" fmla="*/ 121498 h 2075862"/>
                  <a:gd name="connsiteX24" fmla="*/ 910541 w 1415166"/>
                  <a:gd name="connsiteY24" fmla="*/ 0 h 2075862"/>
                  <a:gd name="connsiteX25" fmla="*/ 1032039 w 1415166"/>
                  <a:gd name="connsiteY25" fmla="*/ 121498 h 2075862"/>
                  <a:gd name="connsiteX26" fmla="*/ 1032038 w 1415166"/>
                  <a:gd name="connsiteY26" fmla="*/ 984739 h 2075862"/>
                  <a:gd name="connsiteX27" fmla="*/ 1028714 w 1415166"/>
                  <a:gd name="connsiteY27" fmla="*/ 1149180 h 2075862"/>
                  <a:gd name="connsiteX28" fmla="*/ 1053846 w 1415166"/>
                  <a:gd name="connsiteY28" fmla="*/ 1164120 h 2075862"/>
                  <a:gd name="connsiteX29" fmla="*/ 1382265 w 1415166"/>
                  <a:gd name="connsiteY29" fmla="*/ 1461328 h 2075862"/>
                  <a:gd name="connsiteX30" fmla="*/ 1389311 w 1415166"/>
                  <a:gd name="connsiteY30" fmla="*/ 1602575 h 2075862"/>
                  <a:gd name="connsiteX31" fmla="*/ 1374837 w 1415166"/>
                  <a:gd name="connsiteY31" fmla="*/ 1613263 h 2075862"/>
                  <a:gd name="connsiteX32" fmla="*/ 1065759 w 1415166"/>
                  <a:gd name="connsiteY32" fmla="*/ 2029082 h 2075862"/>
                  <a:gd name="connsiteX33" fmla="*/ 1000069 w 1415166"/>
                  <a:gd name="connsiteY33" fmla="*/ 2068360 h 2075862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00069 w 1415166"/>
                  <a:gd name="connsiteY33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00069 w 1415166"/>
                  <a:gd name="connsiteY33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374837 w 1415166"/>
                  <a:gd name="connsiteY31" fmla="*/ 1613263 h 2068360"/>
                  <a:gd name="connsiteX32" fmla="*/ 1065759 w 1415166"/>
                  <a:gd name="connsiteY32" fmla="*/ 2029082 h 2068360"/>
                  <a:gd name="connsiteX33" fmla="*/ 1000069 w 1415166"/>
                  <a:gd name="connsiteY33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02385 w 1415166"/>
                  <a:gd name="connsiteY12" fmla="*/ 1422001 h 2068360"/>
                  <a:gd name="connsiteX13" fmla="*/ 215279 w 1415166"/>
                  <a:gd name="connsiteY13" fmla="*/ 1401208 h 2068360"/>
                  <a:gd name="connsiteX14" fmla="*/ 247559 w 1415166"/>
                  <a:gd name="connsiteY14" fmla="*/ 1378080 h 2068360"/>
                  <a:gd name="connsiteX15" fmla="*/ 379771 w 1415166"/>
                  <a:gd name="connsiteY15" fmla="*/ 1428283 h 2068360"/>
                  <a:gd name="connsiteX16" fmla="*/ 471502 w 1415166"/>
                  <a:gd name="connsiteY16" fmla="*/ 1632321 h 2068360"/>
                  <a:gd name="connsiteX17" fmla="*/ 471502 w 1415166"/>
                  <a:gd name="connsiteY17" fmla="*/ 1015987 h 2068360"/>
                  <a:gd name="connsiteX18" fmla="*/ 465193 w 1415166"/>
                  <a:gd name="connsiteY18" fmla="*/ 121498 h 2068360"/>
                  <a:gd name="connsiteX19" fmla="*/ 586691 w 1415166"/>
                  <a:gd name="connsiteY19" fmla="*/ 0 h 2068360"/>
                  <a:gd name="connsiteX20" fmla="*/ 708189 w 1415166"/>
                  <a:gd name="connsiteY20" fmla="*/ 121498 h 2068360"/>
                  <a:gd name="connsiteX21" fmla="*/ 708188 w 1415166"/>
                  <a:gd name="connsiteY21" fmla="*/ 854544 h 2068360"/>
                  <a:gd name="connsiteX22" fmla="*/ 789043 w 1415166"/>
                  <a:gd name="connsiteY22" fmla="*/ 854544 h 2068360"/>
                  <a:gd name="connsiteX23" fmla="*/ 789043 w 1415166"/>
                  <a:gd name="connsiteY23" fmla="*/ 121498 h 2068360"/>
                  <a:gd name="connsiteX24" fmla="*/ 910541 w 1415166"/>
                  <a:gd name="connsiteY24" fmla="*/ 0 h 2068360"/>
                  <a:gd name="connsiteX25" fmla="*/ 1032039 w 1415166"/>
                  <a:gd name="connsiteY25" fmla="*/ 121498 h 2068360"/>
                  <a:gd name="connsiteX26" fmla="*/ 1032038 w 1415166"/>
                  <a:gd name="connsiteY26" fmla="*/ 984739 h 2068360"/>
                  <a:gd name="connsiteX27" fmla="*/ 1028714 w 1415166"/>
                  <a:gd name="connsiteY27" fmla="*/ 1149180 h 2068360"/>
                  <a:gd name="connsiteX28" fmla="*/ 1053846 w 1415166"/>
                  <a:gd name="connsiteY28" fmla="*/ 1164120 h 2068360"/>
                  <a:gd name="connsiteX29" fmla="*/ 1382265 w 1415166"/>
                  <a:gd name="connsiteY29" fmla="*/ 1461328 h 2068360"/>
                  <a:gd name="connsiteX30" fmla="*/ 1389311 w 1415166"/>
                  <a:gd name="connsiteY30" fmla="*/ 1602575 h 2068360"/>
                  <a:gd name="connsiteX31" fmla="*/ 1065759 w 1415166"/>
                  <a:gd name="connsiteY31" fmla="*/ 2029082 h 2068360"/>
                  <a:gd name="connsiteX32" fmla="*/ 1000069 w 1415166"/>
                  <a:gd name="connsiteY32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196745 w 1415166"/>
                  <a:gd name="connsiteY11" fmla="*/ 1429642 h 2068360"/>
                  <a:gd name="connsiteX12" fmla="*/ 215279 w 1415166"/>
                  <a:gd name="connsiteY12" fmla="*/ 1401208 h 2068360"/>
                  <a:gd name="connsiteX13" fmla="*/ 247559 w 1415166"/>
                  <a:gd name="connsiteY13" fmla="*/ 1378080 h 2068360"/>
                  <a:gd name="connsiteX14" fmla="*/ 379771 w 1415166"/>
                  <a:gd name="connsiteY14" fmla="*/ 1428283 h 2068360"/>
                  <a:gd name="connsiteX15" fmla="*/ 471502 w 1415166"/>
                  <a:gd name="connsiteY15" fmla="*/ 1632321 h 2068360"/>
                  <a:gd name="connsiteX16" fmla="*/ 471502 w 1415166"/>
                  <a:gd name="connsiteY16" fmla="*/ 1015987 h 2068360"/>
                  <a:gd name="connsiteX17" fmla="*/ 465193 w 1415166"/>
                  <a:gd name="connsiteY17" fmla="*/ 121498 h 2068360"/>
                  <a:gd name="connsiteX18" fmla="*/ 586691 w 1415166"/>
                  <a:gd name="connsiteY18" fmla="*/ 0 h 2068360"/>
                  <a:gd name="connsiteX19" fmla="*/ 708189 w 1415166"/>
                  <a:gd name="connsiteY19" fmla="*/ 121498 h 2068360"/>
                  <a:gd name="connsiteX20" fmla="*/ 708188 w 1415166"/>
                  <a:gd name="connsiteY20" fmla="*/ 854544 h 2068360"/>
                  <a:gd name="connsiteX21" fmla="*/ 789043 w 1415166"/>
                  <a:gd name="connsiteY21" fmla="*/ 854544 h 2068360"/>
                  <a:gd name="connsiteX22" fmla="*/ 789043 w 1415166"/>
                  <a:gd name="connsiteY22" fmla="*/ 121498 h 2068360"/>
                  <a:gd name="connsiteX23" fmla="*/ 910541 w 1415166"/>
                  <a:gd name="connsiteY23" fmla="*/ 0 h 2068360"/>
                  <a:gd name="connsiteX24" fmla="*/ 1032039 w 1415166"/>
                  <a:gd name="connsiteY24" fmla="*/ 121498 h 2068360"/>
                  <a:gd name="connsiteX25" fmla="*/ 1032038 w 1415166"/>
                  <a:gd name="connsiteY25" fmla="*/ 984739 h 2068360"/>
                  <a:gd name="connsiteX26" fmla="*/ 1028714 w 1415166"/>
                  <a:gd name="connsiteY26" fmla="*/ 1149180 h 2068360"/>
                  <a:gd name="connsiteX27" fmla="*/ 1053846 w 1415166"/>
                  <a:gd name="connsiteY27" fmla="*/ 1164120 h 2068360"/>
                  <a:gd name="connsiteX28" fmla="*/ 1382265 w 1415166"/>
                  <a:gd name="connsiteY28" fmla="*/ 1461328 h 2068360"/>
                  <a:gd name="connsiteX29" fmla="*/ 1389311 w 1415166"/>
                  <a:gd name="connsiteY29" fmla="*/ 1602575 h 2068360"/>
                  <a:gd name="connsiteX30" fmla="*/ 1065759 w 1415166"/>
                  <a:gd name="connsiteY30" fmla="*/ 2029082 h 2068360"/>
                  <a:gd name="connsiteX31" fmla="*/ 1000069 w 1415166"/>
                  <a:gd name="connsiteY31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247559 w 1415166"/>
                  <a:gd name="connsiteY12" fmla="*/ 1378080 h 2068360"/>
                  <a:gd name="connsiteX13" fmla="*/ 379771 w 1415166"/>
                  <a:gd name="connsiteY13" fmla="*/ 1428283 h 2068360"/>
                  <a:gd name="connsiteX14" fmla="*/ 471502 w 1415166"/>
                  <a:gd name="connsiteY14" fmla="*/ 1632321 h 2068360"/>
                  <a:gd name="connsiteX15" fmla="*/ 471502 w 1415166"/>
                  <a:gd name="connsiteY15" fmla="*/ 1015987 h 2068360"/>
                  <a:gd name="connsiteX16" fmla="*/ 465193 w 1415166"/>
                  <a:gd name="connsiteY16" fmla="*/ 121498 h 2068360"/>
                  <a:gd name="connsiteX17" fmla="*/ 586691 w 1415166"/>
                  <a:gd name="connsiteY17" fmla="*/ 0 h 2068360"/>
                  <a:gd name="connsiteX18" fmla="*/ 708189 w 1415166"/>
                  <a:gd name="connsiteY18" fmla="*/ 121498 h 2068360"/>
                  <a:gd name="connsiteX19" fmla="*/ 708188 w 1415166"/>
                  <a:gd name="connsiteY19" fmla="*/ 854544 h 2068360"/>
                  <a:gd name="connsiteX20" fmla="*/ 789043 w 1415166"/>
                  <a:gd name="connsiteY20" fmla="*/ 854544 h 2068360"/>
                  <a:gd name="connsiteX21" fmla="*/ 789043 w 1415166"/>
                  <a:gd name="connsiteY21" fmla="*/ 121498 h 2068360"/>
                  <a:gd name="connsiteX22" fmla="*/ 910541 w 1415166"/>
                  <a:gd name="connsiteY22" fmla="*/ 0 h 2068360"/>
                  <a:gd name="connsiteX23" fmla="*/ 1032039 w 1415166"/>
                  <a:gd name="connsiteY23" fmla="*/ 121498 h 2068360"/>
                  <a:gd name="connsiteX24" fmla="*/ 1032038 w 1415166"/>
                  <a:gd name="connsiteY24" fmla="*/ 984739 h 2068360"/>
                  <a:gd name="connsiteX25" fmla="*/ 1028714 w 1415166"/>
                  <a:gd name="connsiteY25" fmla="*/ 1149180 h 2068360"/>
                  <a:gd name="connsiteX26" fmla="*/ 1053846 w 1415166"/>
                  <a:gd name="connsiteY26" fmla="*/ 1164120 h 2068360"/>
                  <a:gd name="connsiteX27" fmla="*/ 1382265 w 1415166"/>
                  <a:gd name="connsiteY27" fmla="*/ 1461328 h 2068360"/>
                  <a:gd name="connsiteX28" fmla="*/ 1389311 w 1415166"/>
                  <a:gd name="connsiteY28" fmla="*/ 1602575 h 2068360"/>
                  <a:gd name="connsiteX29" fmla="*/ 1065759 w 1415166"/>
                  <a:gd name="connsiteY29" fmla="*/ 2029082 h 2068360"/>
                  <a:gd name="connsiteX30" fmla="*/ 1000069 w 1415166"/>
                  <a:gd name="connsiteY30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4219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360"/>
                  <a:gd name="connsiteX1" fmla="*/ 1176489 w 1415166"/>
                  <a:gd name="connsiteY1" fmla="*/ 1544848 h 2068360"/>
                  <a:gd name="connsiteX2" fmla="*/ 1028714 w 1415166"/>
                  <a:gd name="connsiteY2" fmla="*/ 1411117 h 2068360"/>
                  <a:gd name="connsiteX3" fmla="*/ 1028714 w 1415166"/>
                  <a:gd name="connsiteY3" fmla="*/ 1743657 h 2068360"/>
                  <a:gd name="connsiteX4" fmla="*/ 1000069 w 1415166"/>
                  <a:gd name="connsiteY4" fmla="*/ 2068360 h 2068360"/>
                  <a:gd name="connsiteX5" fmla="*/ 471502 w 1415166"/>
                  <a:gd name="connsiteY5" fmla="*/ 2068320 h 2068360"/>
                  <a:gd name="connsiteX6" fmla="*/ 420618 w 1415166"/>
                  <a:gd name="connsiteY6" fmla="*/ 2006900 h 2068360"/>
                  <a:gd name="connsiteX7" fmla="*/ 286877 w 1415166"/>
                  <a:gd name="connsiteY7" fmla="*/ 1709415 h 2068360"/>
                  <a:gd name="connsiteX8" fmla="*/ 190641 w 1415166"/>
                  <a:gd name="connsiteY8" fmla="*/ 1915600 h 2068360"/>
                  <a:gd name="connsiteX9" fmla="*/ 57729 w 1415166"/>
                  <a:gd name="connsiteY9" fmla="*/ 1963921 h 2068360"/>
                  <a:gd name="connsiteX10" fmla="*/ 9408 w 1415166"/>
                  <a:gd name="connsiteY10" fmla="*/ 1831010 h 2068360"/>
                  <a:gd name="connsiteX11" fmla="*/ 215279 w 1415166"/>
                  <a:gd name="connsiteY11" fmla="*/ 1401208 h 2068360"/>
                  <a:gd name="connsiteX12" fmla="*/ 379771 w 1415166"/>
                  <a:gd name="connsiteY12" fmla="*/ 1428283 h 2068360"/>
                  <a:gd name="connsiteX13" fmla="*/ 471502 w 1415166"/>
                  <a:gd name="connsiteY13" fmla="*/ 1632321 h 2068360"/>
                  <a:gd name="connsiteX14" fmla="*/ 471502 w 1415166"/>
                  <a:gd name="connsiteY14" fmla="*/ 1015987 h 2068360"/>
                  <a:gd name="connsiteX15" fmla="*/ 465193 w 1415166"/>
                  <a:gd name="connsiteY15" fmla="*/ 121498 h 2068360"/>
                  <a:gd name="connsiteX16" fmla="*/ 586691 w 1415166"/>
                  <a:gd name="connsiteY16" fmla="*/ 0 h 2068360"/>
                  <a:gd name="connsiteX17" fmla="*/ 708189 w 1415166"/>
                  <a:gd name="connsiteY17" fmla="*/ 121498 h 2068360"/>
                  <a:gd name="connsiteX18" fmla="*/ 708188 w 1415166"/>
                  <a:gd name="connsiteY18" fmla="*/ 854544 h 2068360"/>
                  <a:gd name="connsiteX19" fmla="*/ 789043 w 1415166"/>
                  <a:gd name="connsiteY19" fmla="*/ 854544 h 2068360"/>
                  <a:gd name="connsiteX20" fmla="*/ 789043 w 1415166"/>
                  <a:gd name="connsiteY20" fmla="*/ 121498 h 2068360"/>
                  <a:gd name="connsiteX21" fmla="*/ 910541 w 1415166"/>
                  <a:gd name="connsiteY21" fmla="*/ 0 h 2068360"/>
                  <a:gd name="connsiteX22" fmla="*/ 1032039 w 1415166"/>
                  <a:gd name="connsiteY22" fmla="*/ 121498 h 2068360"/>
                  <a:gd name="connsiteX23" fmla="*/ 1032038 w 1415166"/>
                  <a:gd name="connsiteY23" fmla="*/ 984739 h 2068360"/>
                  <a:gd name="connsiteX24" fmla="*/ 1028714 w 1415166"/>
                  <a:gd name="connsiteY24" fmla="*/ 1149180 h 2068360"/>
                  <a:gd name="connsiteX25" fmla="*/ 1053846 w 1415166"/>
                  <a:gd name="connsiteY25" fmla="*/ 1164120 h 2068360"/>
                  <a:gd name="connsiteX26" fmla="*/ 1382265 w 1415166"/>
                  <a:gd name="connsiteY26" fmla="*/ 1461328 h 2068360"/>
                  <a:gd name="connsiteX27" fmla="*/ 1389311 w 1415166"/>
                  <a:gd name="connsiteY27" fmla="*/ 1602575 h 2068360"/>
                  <a:gd name="connsiteX28" fmla="*/ 1065759 w 1415166"/>
                  <a:gd name="connsiteY28" fmla="*/ 2029082 h 2068360"/>
                  <a:gd name="connsiteX29" fmla="*/ 1000069 w 1415166"/>
                  <a:gd name="connsiteY29" fmla="*/ 2068360 h 2068360"/>
                  <a:gd name="connsiteX0" fmla="*/ 1028714 w 1415166"/>
                  <a:gd name="connsiteY0" fmla="*/ 1743657 h 2068511"/>
                  <a:gd name="connsiteX1" fmla="*/ 1176489 w 1415166"/>
                  <a:gd name="connsiteY1" fmla="*/ 1544848 h 2068511"/>
                  <a:gd name="connsiteX2" fmla="*/ 1028714 w 1415166"/>
                  <a:gd name="connsiteY2" fmla="*/ 1411117 h 2068511"/>
                  <a:gd name="connsiteX3" fmla="*/ 1028714 w 1415166"/>
                  <a:gd name="connsiteY3" fmla="*/ 1743657 h 2068511"/>
                  <a:gd name="connsiteX4" fmla="*/ 1000069 w 1415166"/>
                  <a:gd name="connsiteY4" fmla="*/ 2068360 h 2068511"/>
                  <a:gd name="connsiteX5" fmla="*/ 834563 w 1415166"/>
                  <a:gd name="connsiteY5" fmla="*/ 2068511 h 2068511"/>
                  <a:gd name="connsiteX6" fmla="*/ 471502 w 1415166"/>
                  <a:gd name="connsiteY6" fmla="*/ 2068320 h 2068511"/>
                  <a:gd name="connsiteX7" fmla="*/ 420618 w 1415166"/>
                  <a:gd name="connsiteY7" fmla="*/ 2006900 h 2068511"/>
                  <a:gd name="connsiteX8" fmla="*/ 286877 w 1415166"/>
                  <a:gd name="connsiteY8" fmla="*/ 1709415 h 2068511"/>
                  <a:gd name="connsiteX9" fmla="*/ 190641 w 1415166"/>
                  <a:gd name="connsiteY9" fmla="*/ 1915600 h 2068511"/>
                  <a:gd name="connsiteX10" fmla="*/ 57729 w 1415166"/>
                  <a:gd name="connsiteY10" fmla="*/ 1963921 h 2068511"/>
                  <a:gd name="connsiteX11" fmla="*/ 9408 w 1415166"/>
                  <a:gd name="connsiteY11" fmla="*/ 1831010 h 2068511"/>
                  <a:gd name="connsiteX12" fmla="*/ 215279 w 1415166"/>
                  <a:gd name="connsiteY12" fmla="*/ 1401208 h 2068511"/>
                  <a:gd name="connsiteX13" fmla="*/ 379771 w 1415166"/>
                  <a:gd name="connsiteY13" fmla="*/ 1428283 h 2068511"/>
                  <a:gd name="connsiteX14" fmla="*/ 471502 w 1415166"/>
                  <a:gd name="connsiteY14" fmla="*/ 1632321 h 2068511"/>
                  <a:gd name="connsiteX15" fmla="*/ 471502 w 1415166"/>
                  <a:gd name="connsiteY15" fmla="*/ 1015987 h 2068511"/>
                  <a:gd name="connsiteX16" fmla="*/ 465193 w 1415166"/>
                  <a:gd name="connsiteY16" fmla="*/ 121498 h 2068511"/>
                  <a:gd name="connsiteX17" fmla="*/ 586691 w 1415166"/>
                  <a:gd name="connsiteY17" fmla="*/ 0 h 2068511"/>
                  <a:gd name="connsiteX18" fmla="*/ 708189 w 1415166"/>
                  <a:gd name="connsiteY18" fmla="*/ 121498 h 2068511"/>
                  <a:gd name="connsiteX19" fmla="*/ 708188 w 1415166"/>
                  <a:gd name="connsiteY19" fmla="*/ 854544 h 2068511"/>
                  <a:gd name="connsiteX20" fmla="*/ 789043 w 1415166"/>
                  <a:gd name="connsiteY20" fmla="*/ 854544 h 2068511"/>
                  <a:gd name="connsiteX21" fmla="*/ 789043 w 1415166"/>
                  <a:gd name="connsiteY21" fmla="*/ 121498 h 2068511"/>
                  <a:gd name="connsiteX22" fmla="*/ 910541 w 1415166"/>
                  <a:gd name="connsiteY22" fmla="*/ 0 h 2068511"/>
                  <a:gd name="connsiteX23" fmla="*/ 1032039 w 1415166"/>
                  <a:gd name="connsiteY23" fmla="*/ 121498 h 2068511"/>
                  <a:gd name="connsiteX24" fmla="*/ 1032038 w 1415166"/>
                  <a:gd name="connsiteY24" fmla="*/ 984739 h 2068511"/>
                  <a:gd name="connsiteX25" fmla="*/ 1028714 w 1415166"/>
                  <a:gd name="connsiteY25" fmla="*/ 1149180 h 2068511"/>
                  <a:gd name="connsiteX26" fmla="*/ 1053846 w 1415166"/>
                  <a:gd name="connsiteY26" fmla="*/ 1164120 h 2068511"/>
                  <a:gd name="connsiteX27" fmla="*/ 1382265 w 1415166"/>
                  <a:gd name="connsiteY27" fmla="*/ 1461328 h 2068511"/>
                  <a:gd name="connsiteX28" fmla="*/ 1389311 w 1415166"/>
                  <a:gd name="connsiteY28" fmla="*/ 1602575 h 2068511"/>
                  <a:gd name="connsiteX29" fmla="*/ 1065759 w 1415166"/>
                  <a:gd name="connsiteY29" fmla="*/ 2029082 h 2068511"/>
                  <a:gd name="connsiteX30" fmla="*/ 1000069 w 1415166"/>
                  <a:gd name="connsiteY30" fmla="*/ 2068360 h 20685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670545 w 1415166"/>
                  <a:gd name="connsiteY6" fmla="*/ 2072611 h 2072611"/>
                  <a:gd name="connsiteX7" fmla="*/ 471502 w 1415166"/>
                  <a:gd name="connsiteY7" fmla="*/ 2068320 h 2072611"/>
                  <a:gd name="connsiteX8" fmla="*/ 420618 w 1415166"/>
                  <a:gd name="connsiteY8" fmla="*/ 2006900 h 2072611"/>
                  <a:gd name="connsiteX9" fmla="*/ 286877 w 1415166"/>
                  <a:gd name="connsiteY9" fmla="*/ 1709415 h 2072611"/>
                  <a:gd name="connsiteX10" fmla="*/ 190641 w 1415166"/>
                  <a:gd name="connsiteY10" fmla="*/ 1915600 h 2072611"/>
                  <a:gd name="connsiteX11" fmla="*/ 57729 w 1415166"/>
                  <a:gd name="connsiteY11" fmla="*/ 1963921 h 2072611"/>
                  <a:gd name="connsiteX12" fmla="*/ 9408 w 1415166"/>
                  <a:gd name="connsiteY12" fmla="*/ 1831010 h 2072611"/>
                  <a:gd name="connsiteX13" fmla="*/ 215279 w 1415166"/>
                  <a:gd name="connsiteY13" fmla="*/ 1401208 h 2072611"/>
                  <a:gd name="connsiteX14" fmla="*/ 379771 w 1415166"/>
                  <a:gd name="connsiteY14" fmla="*/ 1428283 h 2072611"/>
                  <a:gd name="connsiteX15" fmla="*/ 471502 w 1415166"/>
                  <a:gd name="connsiteY15" fmla="*/ 1632321 h 2072611"/>
                  <a:gd name="connsiteX16" fmla="*/ 471502 w 1415166"/>
                  <a:gd name="connsiteY16" fmla="*/ 1015987 h 2072611"/>
                  <a:gd name="connsiteX17" fmla="*/ 465193 w 1415166"/>
                  <a:gd name="connsiteY17" fmla="*/ 121498 h 2072611"/>
                  <a:gd name="connsiteX18" fmla="*/ 586691 w 1415166"/>
                  <a:gd name="connsiteY18" fmla="*/ 0 h 2072611"/>
                  <a:gd name="connsiteX19" fmla="*/ 708189 w 1415166"/>
                  <a:gd name="connsiteY19" fmla="*/ 121498 h 2072611"/>
                  <a:gd name="connsiteX20" fmla="*/ 708188 w 1415166"/>
                  <a:gd name="connsiteY20" fmla="*/ 854544 h 2072611"/>
                  <a:gd name="connsiteX21" fmla="*/ 789043 w 1415166"/>
                  <a:gd name="connsiteY21" fmla="*/ 854544 h 2072611"/>
                  <a:gd name="connsiteX22" fmla="*/ 789043 w 1415166"/>
                  <a:gd name="connsiteY22" fmla="*/ 121498 h 2072611"/>
                  <a:gd name="connsiteX23" fmla="*/ 910541 w 1415166"/>
                  <a:gd name="connsiteY23" fmla="*/ 0 h 2072611"/>
                  <a:gd name="connsiteX24" fmla="*/ 1032039 w 1415166"/>
                  <a:gd name="connsiteY24" fmla="*/ 121498 h 2072611"/>
                  <a:gd name="connsiteX25" fmla="*/ 1032038 w 1415166"/>
                  <a:gd name="connsiteY25" fmla="*/ 984739 h 2072611"/>
                  <a:gd name="connsiteX26" fmla="*/ 1028714 w 1415166"/>
                  <a:gd name="connsiteY26" fmla="*/ 1149180 h 2072611"/>
                  <a:gd name="connsiteX27" fmla="*/ 1053846 w 1415166"/>
                  <a:gd name="connsiteY27" fmla="*/ 1164120 h 2072611"/>
                  <a:gd name="connsiteX28" fmla="*/ 1382265 w 1415166"/>
                  <a:gd name="connsiteY28" fmla="*/ 1461328 h 2072611"/>
                  <a:gd name="connsiteX29" fmla="*/ 1389311 w 1415166"/>
                  <a:gd name="connsiteY29" fmla="*/ 1602575 h 2072611"/>
                  <a:gd name="connsiteX30" fmla="*/ 1065759 w 1415166"/>
                  <a:gd name="connsiteY30" fmla="*/ 2029082 h 2072611"/>
                  <a:gd name="connsiteX31" fmla="*/ 1000069 w 1415166"/>
                  <a:gd name="connsiteY31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6654 w 1415166"/>
                  <a:gd name="connsiteY6" fmla="*/ 1859387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72611"/>
                  <a:gd name="connsiteX1" fmla="*/ 1176489 w 1415166"/>
                  <a:gd name="connsiteY1" fmla="*/ 1544848 h 2072611"/>
                  <a:gd name="connsiteX2" fmla="*/ 1028714 w 1415166"/>
                  <a:gd name="connsiteY2" fmla="*/ 1411117 h 2072611"/>
                  <a:gd name="connsiteX3" fmla="*/ 1028714 w 1415166"/>
                  <a:gd name="connsiteY3" fmla="*/ 1743657 h 2072611"/>
                  <a:gd name="connsiteX4" fmla="*/ 1000069 w 1415166"/>
                  <a:gd name="connsiteY4" fmla="*/ 2068360 h 2072611"/>
                  <a:gd name="connsiteX5" fmla="*/ 834563 w 1415166"/>
                  <a:gd name="connsiteY5" fmla="*/ 2068511 h 2072611"/>
                  <a:gd name="connsiteX6" fmla="*/ 752554 w 1415166"/>
                  <a:gd name="connsiteY6" fmla="*/ 1838884 h 2072611"/>
                  <a:gd name="connsiteX7" fmla="*/ 670545 w 1415166"/>
                  <a:gd name="connsiteY7" fmla="*/ 2072611 h 2072611"/>
                  <a:gd name="connsiteX8" fmla="*/ 471502 w 1415166"/>
                  <a:gd name="connsiteY8" fmla="*/ 2068320 h 2072611"/>
                  <a:gd name="connsiteX9" fmla="*/ 420618 w 1415166"/>
                  <a:gd name="connsiteY9" fmla="*/ 2006900 h 2072611"/>
                  <a:gd name="connsiteX10" fmla="*/ 286877 w 1415166"/>
                  <a:gd name="connsiteY10" fmla="*/ 1709415 h 2072611"/>
                  <a:gd name="connsiteX11" fmla="*/ 190641 w 1415166"/>
                  <a:gd name="connsiteY11" fmla="*/ 1915600 h 2072611"/>
                  <a:gd name="connsiteX12" fmla="*/ 57729 w 1415166"/>
                  <a:gd name="connsiteY12" fmla="*/ 1963921 h 2072611"/>
                  <a:gd name="connsiteX13" fmla="*/ 9408 w 1415166"/>
                  <a:gd name="connsiteY13" fmla="*/ 1831010 h 2072611"/>
                  <a:gd name="connsiteX14" fmla="*/ 215279 w 1415166"/>
                  <a:gd name="connsiteY14" fmla="*/ 1401208 h 2072611"/>
                  <a:gd name="connsiteX15" fmla="*/ 379771 w 1415166"/>
                  <a:gd name="connsiteY15" fmla="*/ 1428283 h 2072611"/>
                  <a:gd name="connsiteX16" fmla="*/ 471502 w 1415166"/>
                  <a:gd name="connsiteY16" fmla="*/ 1632321 h 2072611"/>
                  <a:gd name="connsiteX17" fmla="*/ 471502 w 1415166"/>
                  <a:gd name="connsiteY17" fmla="*/ 1015987 h 2072611"/>
                  <a:gd name="connsiteX18" fmla="*/ 465193 w 1415166"/>
                  <a:gd name="connsiteY18" fmla="*/ 121498 h 2072611"/>
                  <a:gd name="connsiteX19" fmla="*/ 586691 w 1415166"/>
                  <a:gd name="connsiteY19" fmla="*/ 0 h 2072611"/>
                  <a:gd name="connsiteX20" fmla="*/ 708189 w 1415166"/>
                  <a:gd name="connsiteY20" fmla="*/ 121498 h 2072611"/>
                  <a:gd name="connsiteX21" fmla="*/ 708188 w 1415166"/>
                  <a:gd name="connsiteY21" fmla="*/ 854544 h 2072611"/>
                  <a:gd name="connsiteX22" fmla="*/ 789043 w 1415166"/>
                  <a:gd name="connsiteY22" fmla="*/ 854544 h 2072611"/>
                  <a:gd name="connsiteX23" fmla="*/ 789043 w 1415166"/>
                  <a:gd name="connsiteY23" fmla="*/ 121498 h 2072611"/>
                  <a:gd name="connsiteX24" fmla="*/ 910541 w 1415166"/>
                  <a:gd name="connsiteY24" fmla="*/ 0 h 2072611"/>
                  <a:gd name="connsiteX25" fmla="*/ 1032039 w 1415166"/>
                  <a:gd name="connsiteY25" fmla="*/ 121498 h 2072611"/>
                  <a:gd name="connsiteX26" fmla="*/ 1032038 w 1415166"/>
                  <a:gd name="connsiteY26" fmla="*/ 984739 h 2072611"/>
                  <a:gd name="connsiteX27" fmla="*/ 1028714 w 1415166"/>
                  <a:gd name="connsiteY27" fmla="*/ 1149180 h 2072611"/>
                  <a:gd name="connsiteX28" fmla="*/ 1053846 w 1415166"/>
                  <a:gd name="connsiteY28" fmla="*/ 1164120 h 2072611"/>
                  <a:gd name="connsiteX29" fmla="*/ 1382265 w 1415166"/>
                  <a:gd name="connsiteY29" fmla="*/ 1461328 h 2072611"/>
                  <a:gd name="connsiteX30" fmla="*/ 1389311 w 1415166"/>
                  <a:gd name="connsiteY30" fmla="*/ 1602575 h 2072611"/>
                  <a:gd name="connsiteX31" fmla="*/ 1065759 w 1415166"/>
                  <a:gd name="connsiteY31" fmla="*/ 2029082 h 2072611"/>
                  <a:gd name="connsiteX32" fmla="*/ 1000069 w 1415166"/>
                  <a:gd name="connsiteY32" fmla="*/ 2068360 h 2072611"/>
                  <a:gd name="connsiteX0" fmla="*/ 1028714 w 1415166"/>
                  <a:gd name="connsiteY0" fmla="*/ 1743657 h 2068553"/>
                  <a:gd name="connsiteX1" fmla="*/ 1176489 w 1415166"/>
                  <a:gd name="connsiteY1" fmla="*/ 1544848 h 2068553"/>
                  <a:gd name="connsiteX2" fmla="*/ 1028714 w 1415166"/>
                  <a:gd name="connsiteY2" fmla="*/ 1411117 h 2068553"/>
                  <a:gd name="connsiteX3" fmla="*/ 1028714 w 1415166"/>
                  <a:gd name="connsiteY3" fmla="*/ 1743657 h 2068553"/>
                  <a:gd name="connsiteX4" fmla="*/ 1000069 w 1415166"/>
                  <a:gd name="connsiteY4" fmla="*/ 2068360 h 2068553"/>
                  <a:gd name="connsiteX5" fmla="*/ 834563 w 1415166"/>
                  <a:gd name="connsiteY5" fmla="*/ 2068511 h 2068553"/>
                  <a:gd name="connsiteX6" fmla="*/ 752554 w 1415166"/>
                  <a:gd name="connsiteY6" fmla="*/ 1838884 h 2068553"/>
                  <a:gd name="connsiteX7" fmla="*/ 672910 w 1415166"/>
                  <a:gd name="connsiteY7" fmla="*/ 2065515 h 2068553"/>
                  <a:gd name="connsiteX8" fmla="*/ 471502 w 1415166"/>
                  <a:gd name="connsiteY8" fmla="*/ 2068320 h 2068553"/>
                  <a:gd name="connsiteX9" fmla="*/ 420618 w 1415166"/>
                  <a:gd name="connsiteY9" fmla="*/ 2006900 h 2068553"/>
                  <a:gd name="connsiteX10" fmla="*/ 286877 w 1415166"/>
                  <a:gd name="connsiteY10" fmla="*/ 1709415 h 2068553"/>
                  <a:gd name="connsiteX11" fmla="*/ 190641 w 1415166"/>
                  <a:gd name="connsiteY11" fmla="*/ 1915600 h 2068553"/>
                  <a:gd name="connsiteX12" fmla="*/ 57729 w 1415166"/>
                  <a:gd name="connsiteY12" fmla="*/ 1963921 h 2068553"/>
                  <a:gd name="connsiteX13" fmla="*/ 9408 w 1415166"/>
                  <a:gd name="connsiteY13" fmla="*/ 1831010 h 2068553"/>
                  <a:gd name="connsiteX14" fmla="*/ 215279 w 1415166"/>
                  <a:gd name="connsiteY14" fmla="*/ 1401208 h 2068553"/>
                  <a:gd name="connsiteX15" fmla="*/ 379771 w 1415166"/>
                  <a:gd name="connsiteY15" fmla="*/ 1428283 h 2068553"/>
                  <a:gd name="connsiteX16" fmla="*/ 471502 w 1415166"/>
                  <a:gd name="connsiteY16" fmla="*/ 1632321 h 2068553"/>
                  <a:gd name="connsiteX17" fmla="*/ 471502 w 1415166"/>
                  <a:gd name="connsiteY17" fmla="*/ 1015987 h 2068553"/>
                  <a:gd name="connsiteX18" fmla="*/ 465193 w 1415166"/>
                  <a:gd name="connsiteY18" fmla="*/ 121498 h 2068553"/>
                  <a:gd name="connsiteX19" fmla="*/ 586691 w 1415166"/>
                  <a:gd name="connsiteY19" fmla="*/ 0 h 2068553"/>
                  <a:gd name="connsiteX20" fmla="*/ 708189 w 1415166"/>
                  <a:gd name="connsiteY20" fmla="*/ 121498 h 2068553"/>
                  <a:gd name="connsiteX21" fmla="*/ 708188 w 1415166"/>
                  <a:gd name="connsiteY21" fmla="*/ 854544 h 2068553"/>
                  <a:gd name="connsiteX22" fmla="*/ 789043 w 1415166"/>
                  <a:gd name="connsiteY22" fmla="*/ 854544 h 2068553"/>
                  <a:gd name="connsiteX23" fmla="*/ 789043 w 1415166"/>
                  <a:gd name="connsiteY23" fmla="*/ 121498 h 2068553"/>
                  <a:gd name="connsiteX24" fmla="*/ 910541 w 1415166"/>
                  <a:gd name="connsiteY24" fmla="*/ 0 h 2068553"/>
                  <a:gd name="connsiteX25" fmla="*/ 1032039 w 1415166"/>
                  <a:gd name="connsiteY25" fmla="*/ 121498 h 2068553"/>
                  <a:gd name="connsiteX26" fmla="*/ 1032038 w 1415166"/>
                  <a:gd name="connsiteY26" fmla="*/ 984739 h 2068553"/>
                  <a:gd name="connsiteX27" fmla="*/ 1028714 w 1415166"/>
                  <a:gd name="connsiteY27" fmla="*/ 1149180 h 2068553"/>
                  <a:gd name="connsiteX28" fmla="*/ 1053846 w 1415166"/>
                  <a:gd name="connsiteY28" fmla="*/ 1164120 h 2068553"/>
                  <a:gd name="connsiteX29" fmla="*/ 1382265 w 1415166"/>
                  <a:gd name="connsiteY29" fmla="*/ 1461328 h 2068553"/>
                  <a:gd name="connsiteX30" fmla="*/ 1389311 w 1415166"/>
                  <a:gd name="connsiteY30" fmla="*/ 1602575 h 2068553"/>
                  <a:gd name="connsiteX31" fmla="*/ 1065759 w 1415166"/>
                  <a:gd name="connsiteY31" fmla="*/ 2029082 h 2068553"/>
                  <a:gd name="connsiteX32" fmla="*/ 1000069 w 1415166"/>
                  <a:gd name="connsiteY32" fmla="*/ 2068360 h 2068553"/>
                  <a:gd name="connsiteX0" fmla="*/ 1028714 w 1415166"/>
                  <a:gd name="connsiteY0" fmla="*/ 1743657 h 2070245"/>
                  <a:gd name="connsiteX1" fmla="*/ 1176489 w 1415166"/>
                  <a:gd name="connsiteY1" fmla="*/ 1544848 h 2070245"/>
                  <a:gd name="connsiteX2" fmla="*/ 1028714 w 1415166"/>
                  <a:gd name="connsiteY2" fmla="*/ 1411117 h 2070245"/>
                  <a:gd name="connsiteX3" fmla="*/ 1028714 w 1415166"/>
                  <a:gd name="connsiteY3" fmla="*/ 1743657 h 2070245"/>
                  <a:gd name="connsiteX4" fmla="*/ 1000069 w 1415166"/>
                  <a:gd name="connsiteY4" fmla="*/ 2068360 h 2070245"/>
                  <a:gd name="connsiteX5" fmla="*/ 834563 w 1415166"/>
                  <a:gd name="connsiteY5" fmla="*/ 2068511 h 2070245"/>
                  <a:gd name="connsiteX6" fmla="*/ 752554 w 1415166"/>
                  <a:gd name="connsiteY6" fmla="*/ 1838884 h 2070245"/>
                  <a:gd name="connsiteX7" fmla="*/ 677640 w 1415166"/>
                  <a:gd name="connsiteY7" fmla="*/ 2070245 h 2070245"/>
                  <a:gd name="connsiteX8" fmla="*/ 471502 w 1415166"/>
                  <a:gd name="connsiteY8" fmla="*/ 2068320 h 2070245"/>
                  <a:gd name="connsiteX9" fmla="*/ 420618 w 1415166"/>
                  <a:gd name="connsiteY9" fmla="*/ 2006900 h 2070245"/>
                  <a:gd name="connsiteX10" fmla="*/ 286877 w 1415166"/>
                  <a:gd name="connsiteY10" fmla="*/ 1709415 h 2070245"/>
                  <a:gd name="connsiteX11" fmla="*/ 190641 w 1415166"/>
                  <a:gd name="connsiteY11" fmla="*/ 1915600 h 2070245"/>
                  <a:gd name="connsiteX12" fmla="*/ 57729 w 1415166"/>
                  <a:gd name="connsiteY12" fmla="*/ 1963921 h 2070245"/>
                  <a:gd name="connsiteX13" fmla="*/ 9408 w 1415166"/>
                  <a:gd name="connsiteY13" fmla="*/ 1831010 h 2070245"/>
                  <a:gd name="connsiteX14" fmla="*/ 215279 w 1415166"/>
                  <a:gd name="connsiteY14" fmla="*/ 1401208 h 2070245"/>
                  <a:gd name="connsiteX15" fmla="*/ 379771 w 1415166"/>
                  <a:gd name="connsiteY15" fmla="*/ 1428283 h 2070245"/>
                  <a:gd name="connsiteX16" fmla="*/ 471502 w 1415166"/>
                  <a:gd name="connsiteY16" fmla="*/ 1632321 h 2070245"/>
                  <a:gd name="connsiteX17" fmla="*/ 471502 w 1415166"/>
                  <a:gd name="connsiteY17" fmla="*/ 1015987 h 2070245"/>
                  <a:gd name="connsiteX18" fmla="*/ 465193 w 1415166"/>
                  <a:gd name="connsiteY18" fmla="*/ 121498 h 2070245"/>
                  <a:gd name="connsiteX19" fmla="*/ 586691 w 1415166"/>
                  <a:gd name="connsiteY19" fmla="*/ 0 h 2070245"/>
                  <a:gd name="connsiteX20" fmla="*/ 708189 w 1415166"/>
                  <a:gd name="connsiteY20" fmla="*/ 121498 h 2070245"/>
                  <a:gd name="connsiteX21" fmla="*/ 708188 w 1415166"/>
                  <a:gd name="connsiteY21" fmla="*/ 854544 h 2070245"/>
                  <a:gd name="connsiteX22" fmla="*/ 789043 w 1415166"/>
                  <a:gd name="connsiteY22" fmla="*/ 854544 h 2070245"/>
                  <a:gd name="connsiteX23" fmla="*/ 789043 w 1415166"/>
                  <a:gd name="connsiteY23" fmla="*/ 121498 h 2070245"/>
                  <a:gd name="connsiteX24" fmla="*/ 910541 w 1415166"/>
                  <a:gd name="connsiteY24" fmla="*/ 0 h 2070245"/>
                  <a:gd name="connsiteX25" fmla="*/ 1032039 w 1415166"/>
                  <a:gd name="connsiteY25" fmla="*/ 121498 h 2070245"/>
                  <a:gd name="connsiteX26" fmla="*/ 1032038 w 1415166"/>
                  <a:gd name="connsiteY26" fmla="*/ 984739 h 2070245"/>
                  <a:gd name="connsiteX27" fmla="*/ 1028714 w 1415166"/>
                  <a:gd name="connsiteY27" fmla="*/ 1149180 h 2070245"/>
                  <a:gd name="connsiteX28" fmla="*/ 1053846 w 1415166"/>
                  <a:gd name="connsiteY28" fmla="*/ 1164120 h 2070245"/>
                  <a:gd name="connsiteX29" fmla="*/ 1382265 w 1415166"/>
                  <a:gd name="connsiteY29" fmla="*/ 1461328 h 2070245"/>
                  <a:gd name="connsiteX30" fmla="*/ 1389311 w 1415166"/>
                  <a:gd name="connsiteY30" fmla="*/ 1602575 h 2070245"/>
                  <a:gd name="connsiteX31" fmla="*/ 1065759 w 1415166"/>
                  <a:gd name="connsiteY31" fmla="*/ 2029082 h 2070245"/>
                  <a:gd name="connsiteX32" fmla="*/ 1000069 w 1415166"/>
                  <a:gd name="connsiteY32" fmla="*/ 2068360 h 2070245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71502 w 1415166"/>
                  <a:gd name="connsiteY16" fmla="*/ 1632321 h 2068687"/>
                  <a:gd name="connsiteX17" fmla="*/ 471502 w 1415166"/>
                  <a:gd name="connsiteY17" fmla="*/ 1015987 h 2068687"/>
                  <a:gd name="connsiteX18" fmla="*/ 465193 w 1415166"/>
                  <a:gd name="connsiteY18" fmla="*/ 121498 h 2068687"/>
                  <a:gd name="connsiteX19" fmla="*/ 586691 w 1415166"/>
                  <a:gd name="connsiteY19" fmla="*/ 0 h 2068687"/>
                  <a:gd name="connsiteX20" fmla="*/ 708189 w 1415166"/>
                  <a:gd name="connsiteY20" fmla="*/ 121498 h 2068687"/>
                  <a:gd name="connsiteX21" fmla="*/ 708188 w 1415166"/>
                  <a:gd name="connsiteY21" fmla="*/ 854544 h 2068687"/>
                  <a:gd name="connsiteX22" fmla="*/ 789043 w 1415166"/>
                  <a:gd name="connsiteY22" fmla="*/ 854544 h 2068687"/>
                  <a:gd name="connsiteX23" fmla="*/ 789043 w 1415166"/>
                  <a:gd name="connsiteY23" fmla="*/ 121498 h 2068687"/>
                  <a:gd name="connsiteX24" fmla="*/ 910541 w 1415166"/>
                  <a:gd name="connsiteY24" fmla="*/ 0 h 2068687"/>
                  <a:gd name="connsiteX25" fmla="*/ 1032039 w 1415166"/>
                  <a:gd name="connsiteY25" fmla="*/ 121498 h 2068687"/>
                  <a:gd name="connsiteX26" fmla="*/ 1032038 w 1415166"/>
                  <a:gd name="connsiteY26" fmla="*/ 984739 h 2068687"/>
                  <a:gd name="connsiteX27" fmla="*/ 1028714 w 1415166"/>
                  <a:gd name="connsiteY27" fmla="*/ 1149180 h 2068687"/>
                  <a:gd name="connsiteX28" fmla="*/ 1053846 w 1415166"/>
                  <a:gd name="connsiteY28" fmla="*/ 1164120 h 2068687"/>
                  <a:gd name="connsiteX29" fmla="*/ 1382265 w 1415166"/>
                  <a:gd name="connsiteY29" fmla="*/ 1461328 h 2068687"/>
                  <a:gd name="connsiteX30" fmla="*/ 1389311 w 1415166"/>
                  <a:gd name="connsiteY30" fmla="*/ 1602575 h 2068687"/>
                  <a:gd name="connsiteX31" fmla="*/ 1065759 w 1415166"/>
                  <a:gd name="connsiteY31" fmla="*/ 2029082 h 2068687"/>
                  <a:gd name="connsiteX32" fmla="*/ 1000069 w 1415166"/>
                  <a:gd name="connsiteY32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71502 w 1415166"/>
                  <a:gd name="connsiteY16" fmla="*/ 1632321 h 2068687"/>
                  <a:gd name="connsiteX17" fmla="*/ 471502 w 1415166"/>
                  <a:gd name="connsiteY17" fmla="*/ 1015987 h 2068687"/>
                  <a:gd name="connsiteX18" fmla="*/ 465193 w 1415166"/>
                  <a:gd name="connsiteY18" fmla="*/ 121498 h 2068687"/>
                  <a:gd name="connsiteX19" fmla="*/ 586691 w 1415166"/>
                  <a:gd name="connsiteY19" fmla="*/ 0 h 2068687"/>
                  <a:gd name="connsiteX20" fmla="*/ 708189 w 1415166"/>
                  <a:gd name="connsiteY20" fmla="*/ 121498 h 2068687"/>
                  <a:gd name="connsiteX21" fmla="*/ 708188 w 1415166"/>
                  <a:gd name="connsiteY21" fmla="*/ 854544 h 2068687"/>
                  <a:gd name="connsiteX22" fmla="*/ 789043 w 1415166"/>
                  <a:gd name="connsiteY22" fmla="*/ 854544 h 2068687"/>
                  <a:gd name="connsiteX23" fmla="*/ 789043 w 1415166"/>
                  <a:gd name="connsiteY23" fmla="*/ 121498 h 2068687"/>
                  <a:gd name="connsiteX24" fmla="*/ 910541 w 1415166"/>
                  <a:gd name="connsiteY24" fmla="*/ 0 h 2068687"/>
                  <a:gd name="connsiteX25" fmla="*/ 1032039 w 1415166"/>
                  <a:gd name="connsiteY25" fmla="*/ 121498 h 2068687"/>
                  <a:gd name="connsiteX26" fmla="*/ 1032038 w 1415166"/>
                  <a:gd name="connsiteY26" fmla="*/ 984739 h 2068687"/>
                  <a:gd name="connsiteX27" fmla="*/ 1028714 w 1415166"/>
                  <a:gd name="connsiteY27" fmla="*/ 1149180 h 2068687"/>
                  <a:gd name="connsiteX28" fmla="*/ 1053846 w 1415166"/>
                  <a:gd name="connsiteY28" fmla="*/ 1164120 h 2068687"/>
                  <a:gd name="connsiteX29" fmla="*/ 1382265 w 1415166"/>
                  <a:gd name="connsiteY29" fmla="*/ 1461328 h 2068687"/>
                  <a:gd name="connsiteX30" fmla="*/ 1389311 w 1415166"/>
                  <a:gd name="connsiteY30" fmla="*/ 1602575 h 2068687"/>
                  <a:gd name="connsiteX31" fmla="*/ 1065759 w 1415166"/>
                  <a:gd name="connsiteY31" fmla="*/ 2029082 h 2068687"/>
                  <a:gd name="connsiteX32" fmla="*/ 1000069 w 1415166"/>
                  <a:gd name="connsiteY32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71502 w 1415166"/>
                  <a:gd name="connsiteY16" fmla="*/ 1632321 h 2068687"/>
                  <a:gd name="connsiteX17" fmla="*/ 471502 w 1415166"/>
                  <a:gd name="connsiteY17" fmla="*/ 1015987 h 2068687"/>
                  <a:gd name="connsiteX18" fmla="*/ 465193 w 1415166"/>
                  <a:gd name="connsiteY18" fmla="*/ 121498 h 2068687"/>
                  <a:gd name="connsiteX19" fmla="*/ 586691 w 1415166"/>
                  <a:gd name="connsiteY19" fmla="*/ 0 h 2068687"/>
                  <a:gd name="connsiteX20" fmla="*/ 708189 w 1415166"/>
                  <a:gd name="connsiteY20" fmla="*/ 121498 h 2068687"/>
                  <a:gd name="connsiteX21" fmla="*/ 708188 w 1415166"/>
                  <a:gd name="connsiteY21" fmla="*/ 854544 h 2068687"/>
                  <a:gd name="connsiteX22" fmla="*/ 789043 w 1415166"/>
                  <a:gd name="connsiteY22" fmla="*/ 854544 h 2068687"/>
                  <a:gd name="connsiteX23" fmla="*/ 789043 w 1415166"/>
                  <a:gd name="connsiteY23" fmla="*/ 121498 h 2068687"/>
                  <a:gd name="connsiteX24" fmla="*/ 910541 w 1415166"/>
                  <a:gd name="connsiteY24" fmla="*/ 0 h 2068687"/>
                  <a:gd name="connsiteX25" fmla="*/ 1032039 w 1415166"/>
                  <a:gd name="connsiteY25" fmla="*/ 121498 h 2068687"/>
                  <a:gd name="connsiteX26" fmla="*/ 1032038 w 1415166"/>
                  <a:gd name="connsiteY26" fmla="*/ 984739 h 2068687"/>
                  <a:gd name="connsiteX27" fmla="*/ 1028714 w 1415166"/>
                  <a:gd name="connsiteY27" fmla="*/ 1149180 h 2068687"/>
                  <a:gd name="connsiteX28" fmla="*/ 1053846 w 1415166"/>
                  <a:gd name="connsiteY28" fmla="*/ 1164120 h 2068687"/>
                  <a:gd name="connsiteX29" fmla="*/ 1382265 w 1415166"/>
                  <a:gd name="connsiteY29" fmla="*/ 1461328 h 2068687"/>
                  <a:gd name="connsiteX30" fmla="*/ 1389311 w 1415166"/>
                  <a:gd name="connsiteY30" fmla="*/ 1602575 h 2068687"/>
                  <a:gd name="connsiteX31" fmla="*/ 1065759 w 1415166"/>
                  <a:gd name="connsiteY31" fmla="*/ 2029082 h 2068687"/>
                  <a:gd name="connsiteX32" fmla="*/ 1000069 w 1415166"/>
                  <a:gd name="connsiteY32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71502 w 1415166"/>
                  <a:gd name="connsiteY16" fmla="*/ 1632321 h 2068687"/>
                  <a:gd name="connsiteX17" fmla="*/ 471502 w 1415166"/>
                  <a:gd name="connsiteY17" fmla="*/ 1015987 h 2068687"/>
                  <a:gd name="connsiteX18" fmla="*/ 465193 w 1415166"/>
                  <a:gd name="connsiteY18" fmla="*/ 121498 h 2068687"/>
                  <a:gd name="connsiteX19" fmla="*/ 586691 w 1415166"/>
                  <a:gd name="connsiteY19" fmla="*/ 0 h 2068687"/>
                  <a:gd name="connsiteX20" fmla="*/ 708189 w 1415166"/>
                  <a:gd name="connsiteY20" fmla="*/ 121498 h 2068687"/>
                  <a:gd name="connsiteX21" fmla="*/ 708188 w 1415166"/>
                  <a:gd name="connsiteY21" fmla="*/ 854544 h 2068687"/>
                  <a:gd name="connsiteX22" fmla="*/ 789043 w 1415166"/>
                  <a:gd name="connsiteY22" fmla="*/ 854544 h 2068687"/>
                  <a:gd name="connsiteX23" fmla="*/ 789043 w 1415166"/>
                  <a:gd name="connsiteY23" fmla="*/ 121498 h 2068687"/>
                  <a:gd name="connsiteX24" fmla="*/ 910541 w 1415166"/>
                  <a:gd name="connsiteY24" fmla="*/ 0 h 2068687"/>
                  <a:gd name="connsiteX25" fmla="*/ 1032039 w 1415166"/>
                  <a:gd name="connsiteY25" fmla="*/ 121498 h 2068687"/>
                  <a:gd name="connsiteX26" fmla="*/ 1032038 w 1415166"/>
                  <a:gd name="connsiteY26" fmla="*/ 984739 h 2068687"/>
                  <a:gd name="connsiteX27" fmla="*/ 1028714 w 1415166"/>
                  <a:gd name="connsiteY27" fmla="*/ 1149180 h 2068687"/>
                  <a:gd name="connsiteX28" fmla="*/ 1053846 w 1415166"/>
                  <a:gd name="connsiteY28" fmla="*/ 1164120 h 2068687"/>
                  <a:gd name="connsiteX29" fmla="*/ 1382265 w 1415166"/>
                  <a:gd name="connsiteY29" fmla="*/ 1461328 h 2068687"/>
                  <a:gd name="connsiteX30" fmla="*/ 1389311 w 1415166"/>
                  <a:gd name="connsiteY30" fmla="*/ 1602575 h 2068687"/>
                  <a:gd name="connsiteX31" fmla="*/ 1065759 w 1415166"/>
                  <a:gd name="connsiteY31" fmla="*/ 2029082 h 2068687"/>
                  <a:gd name="connsiteX32" fmla="*/ 1000069 w 1415166"/>
                  <a:gd name="connsiteY32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71502 w 1415166"/>
                  <a:gd name="connsiteY16" fmla="*/ 1632321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28714 w 1415166"/>
                  <a:gd name="connsiteY26" fmla="*/ 1149180 h 2068687"/>
                  <a:gd name="connsiteX27" fmla="*/ 1053846 w 1415166"/>
                  <a:gd name="connsiteY27" fmla="*/ 1164120 h 2068687"/>
                  <a:gd name="connsiteX28" fmla="*/ 1382265 w 1415166"/>
                  <a:gd name="connsiteY28" fmla="*/ 1461328 h 2068687"/>
                  <a:gd name="connsiteX29" fmla="*/ 1389311 w 1415166"/>
                  <a:gd name="connsiteY29" fmla="*/ 1602575 h 2068687"/>
                  <a:gd name="connsiteX30" fmla="*/ 1065759 w 1415166"/>
                  <a:gd name="connsiteY30" fmla="*/ 2029082 h 2068687"/>
                  <a:gd name="connsiteX31" fmla="*/ 1000069 w 1415166"/>
                  <a:gd name="connsiteY31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64406 w 1415166"/>
                  <a:gd name="connsiteY16" fmla="*/ 1629956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28714 w 1415166"/>
                  <a:gd name="connsiteY26" fmla="*/ 1149180 h 2068687"/>
                  <a:gd name="connsiteX27" fmla="*/ 1053846 w 1415166"/>
                  <a:gd name="connsiteY27" fmla="*/ 1164120 h 2068687"/>
                  <a:gd name="connsiteX28" fmla="*/ 1382265 w 1415166"/>
                  <a:gd name="connsiteY28" fmla="*/ 1461328 h 2068687"/>
                  <a:gd name="connsiteX29" fmla="*/ 1389311 w 1415166"/>
                  <a:gd name="connsiteY29" fmla="*/ 1602575 h 2068687"/>
                  <a:gd name="connsiteX30" fmla="*/ 1065759 w 1415166"/>
                  <a:gd name="connsiteY30" fmla="*/ 2029082 h 2068687"/>
                  <a:gd name="connsiteX31" fmla="*/ 1000069 w 1415166"/>
                  <a:gd name="connsiteY31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64406 w 1415166"/>
                  <a:gd name="connsiteY16" fmla="*/ 1629956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30427 w 1415166"/>
                  <a:gd name="connsiteY26" fmla="*/ 1150892 h 2068687"/>
                  <a:gd name="connsiteX27" fmla="*/ 1053846 w 1415166"/>
                  <a:gd name="connsiteY27" fmla="*/ 1164120 h 2068687"/>
                  <a:gd name="connsiteX28" fmla="*/ 1382265 w 1415166"/>
                  <a:gd name="connsiteY28" fmla="*/ 1461328 h 2068687"/>
                  <a:gd name="connsiteX29" fmla="*/ 1389311 w 1415166"/>
                  <a:gd name="connsiteY29" fmla="*/ 1602575 h 2068687"/>
                  <a:gd name="connsiteX30" fmla="*/ 1065759 w 1415166"/>
                  <a:gd name="connsiteY30" fmla="*/ 2029082 h 2068687"/>
                  <a:gd name="connsiteX31" fmla="*/ 1000069 w 1415166"/>
                  <a:gd name="connsiteY31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64406 w 1415166"/>
                  <a:gd name="connsiteY16" fmla="*/ 1629956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32139 w 1415166"/>
                  <a:gd name="connsiteY26" fmla="*/ 1154317 h 2068687"/>
                  <a:gd name="connsiteX27" fmla="*/ 1053846 w 1415166"/>
                  <a:gd name="connsiteY27" fmla="*/ 1164120 h 2068687"/>
                  <a:gd name="connsiteX28" fmla="*/ 1382265 w 1415166"/>
                  <a:gd name="connsiteY28" fmla="*/ 1461328 h 2068687"/>
                  <a:gd name="connsiteX29" fmla="*/ 1389311 w 1415166"/>
                  <a:gd name="connsiteY29" fmla="*/ 1602575 h 2068687"/>
                  <a:gd name="connsiteX30" fmla="*/ 1065759 w 1415166"/>
                  <a:gd name="connsiteY30" fmla="*/ 2029082 h 2068687"/>
                  <a:gd name="connsiteX31" fmla="*/ 1000069 w 1415166"/>
                  <a:gd name="connsiteY31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64406 w 1415166"/>
                  <a:gd name="connsiteY16" fmla="*/ 1629956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32139 w 1415166"/>
                  <a:gd name="connsiteY26" fmla="*/ 1154317 h 2068687"/>
                  <a:gd name="connsiteX27" fmla="*/ 1053846 w 1415166"/>
                  <a:gd name="connsiteY27" fmla="*/ 1164120 h 2068687"/>
                  <a:gd name="connsiteX28" fmla="*/ 1382265 w 1415166"/>
                  <a:gd name="connsiteY28" fmla="*/ 1461328 h 2068687"/>
                  <a:gd name="connsiteX29" fmla="*/ 1389311 w 1415166"/>
                  <a:gd name="connsiteY29" fmla="*/ 1602575 h 2068687"/>
                  <a:gd name="connsiteX30" fmla="*/ 1065759 w 1415166"/>
                  <a:gd name="connsiteY30" fmla="*/ 2029082 h 2068687"/>
                  <a:gd name="connsiteX31" fmla="*/ 1000069 w 1415166"/>
                  <a:gd name="connsiteY31" fmla="*/ 2068360 h 2068687"/>
                  <a:gd name="connsiteX0" fmla="*/ 1028714 w 1415166"/>
                  <a:gd name="connsiteY0" fmla="*/ 1743657 h 2068687"/>
                  <a:gd name="connsiteX1" fmla="*/ 1176489 w 1415166"/>
                  <a:gd name="connsiteY1" fmla="*/ 1544848 h 2068687"/>
                  <a:gd name="connsiteX2" fmla="*/ 1028714 w 1415166"/>
                  <a:gd name="connsiteY2" fmla="*/ 1411117 h 2068687"/>
                  <a:gd name="connsiteX3" fmla="*/ 1028714 w 1415166"/>
                  <a:gd name="connsiteY3" fmla="*/ 1743657 h 2068687"/>
                  <a:gd name="connsiteX4" fmla="*/ 1000069 w 1415166"/>
                  <a:gd name="connsiteY4" fmla="*/ 2068360 h 2068687"/>
                  <a:gd name="connsiteX5" fmla="*/ 834563 w 1415166"/>
                  <a:gd name="connsiteY5" fmla="*/ 2068511 h 2068687"/>
                  <a:gd name="connsiteX6" fmla="*/ 752554 w 1415166"/>
                  <a:gd name="connsiteY6" fmla="*/ 1838884 h 2068687"/>
                  <a:gd name="connsiteX7" fmla="*/ 677640 w 1415166"/>
                  <a:gd name="connsiteY7" fmla="*/ 2067879 h 2068687"/>
                  <a:gd name="connsiteX8" fmla="*/ 471502 w 1415166"/>
                  <a:gd name="connsiteY8" fmla="*/ 2068320 h 2068687"/>
                  <a:gd name="connsiteX9" fmla="*/ 420618 w 1415166"/>
                  <a:gd name="connsiteY9" fmla="*/ 2006900 h 2068687"/>
                  <a:gd name="connsiteX10" fmla="*/ 286877 w 1415166"/>
                  <a:gd name="connsiteY10" fmla="*/ 1709415 h 2068687"/>
                  <a:gd name="connsiteX11" fmla="*/ 190641 w 1415166"/>
                  <a:gd name="connsiteY11" fmla="*/ 1915600 h 2068687"/>
                  <a:gd name="connsiteX12" fmla="*/ 57729 w 1415166"/>
                  <a:gd name="connsiteY12" fmla="*/ 1963921 h 2068687"/>
                  <a:gd name="connsiteX13" fmla="*/ 9408 w 1415166"/>
                  <a:gd name="connsiteY13" fmla="*/ 1831010 h 2068687"/>
                  <a:gd name="connsiteX14" fmla="*/ 215279 w 1415166"/>
                  <a:gd name="connsiteY14" fmla="*/ 1401208 h 2068687"/>
                  <a:gd name="connsiteX15" fmla="*/ 379771 w 1415166"/>
                  <a:gd name="connsiteY15" fmla="*/ 1428283 h 2068687"/>
                  <a:gd name="connsiteX16" fmla="*/ 464406 w 1415166"/>
                  <a:gd name="connsiteY16" fmla="*/ 1629956 h 2068687"/>
                  <a:gd name="connsiteX17" fmla="*/ 465193 w 1415166"/>
                  <a:gd name="connsiteY17" fmla="*/ 121498 h 2068687"/>
                  <a:gd name="connsiteX18" fmla="*/ 586691 w 1415166"/>
                  <a:gd name="connsiteY18" fmla="*/ 0 h 2068687"/>
                  <a:gd name="connsiteX19" fmla="*/ 708189 w 1415166"/>
                  <a:gd name="connsiteY19" fmla="*/ 121498 h 2068687"/>
                  <a:gd name="connsiteX20" fmla="*/ 708188 w 1415166"/>
                  <a:gd name="connsiteY20" fmla="*/ 854544 h 2068687"/>
                  <a:gd name="connsiteX21" fmla="*/ 789043 w 1415166"/>
                  <a:gd name="connsiteY21" fmla="*/ 854544 h 2068687"/>
                  <a:gd name="connsiteX22" fmla="*/ 789043 w 1415166"/>
                  <a:gd name="connsiteY22" fmla="*/ 121498 h 2068687"/>
                  <a:gd name="connsiteX23" fmla="*/ 910541 w 1415166"/>
                  <a:gd name="connsiteY23" fmla="*/ 0 h 2068687"/>
                  <a:gd name="connsiteX24" fmla="*/ 1032039 w 1415166"/>
                  <a:gd name="connsiteY24" fmla="*/ 121498 h 2068687"/>
                  <a:gd name="connsiteX25" fmla="*/ 1032038 w 1415166"/>
                  <a:gd name="connsiteY25" fmla="*/ 984739 h 2068687"/>
                  <a:gd name="connsiteX26" fmla="*/ 1032139 w 1415166"/>
                  <a:gd name="connsiteY26" fmla="*/ 1154317 h 2068687"/>
                  <a:gd name="connsiteX27" fmla="*/ 1382265 w 1415166"/>
                  <a:gd name="connsiteY27" fmla="*/ 1461328 h 2068687"/>
                  <a:gd name="connsiteX28" fmla="*/ 1389311 w 1415166"/>
                  <a:gd name="connsiteY28" fmla="*/ 1602575 h 2068687"/>
                  <a:gd name="connsiteX29" fmla="*/ 1065759 w 1415166"/>
                  <a:gd name="connsiteY29" fmla="*/ 2029082 h 2068687"/>
                  <a:gd name="connsiteX30" fmla="*/ 1000069 w 1415166"/>
                  <a:gd name="connsiteY30" fmla="*/ 2068360 h 2068687"/>
                  <a:gd name="connsiteX0" fmla="*/ 1028714 w 1415166"/>
                  <a:gd name="connsiteY0" fmla="*/ 1743657 h 2069591"/>
                  <a:gd name="connsiteX1" fmla="*/ 1176489 w 1415166"/>
                  <a:gd name="connsiteY1" fmla="*/ 1544848 h 2069591"/>
                  <a:gd name="connsiteX2" fmla="*/ 1028714 w 1415166"/>
                  <a:gd name="connsiteY2" fmla="*/ 1411117 h 2069591"/>
                  <a:gd name="connsiteX3" fmla="*/ 1028714 w 1415166"/>
                  <a:gd name="connsiteY3" fmla="*/ 1743657 h 2069591"/>
                  <a:gd name="connsiteX4" fmla="*/ 1000069 w 1415166"/>
                  <a:gd name="connsiteY4" fmla="*/ 2068360 h 2069591"/>
                  <a:gd name="connsiteX5" fmla="*/ 834563 w 1415166"/>
                  <a:gd name="connsiteY5" fmla="*/ 2068511 h 2069591"/>
                  <a:gd name="connsiteX6" fmla="*/ 752554 w 1415166"/>
                  <a:gd name="connsiteY6" fmla="*/ 1838884 h 2069591"/>
                  <a:gd name="connsiteX7" fmla="*/ 677640 w 1415166"/>
                  <a:gd name="connsiteY7" fmla="*/ 2069591 h 2069591"/>
                  <a:gd name="connsiteX8" fmla="*/ 471502 w 1415166"/>
                  <a:gd name="connsiteY8" fmla="*/ 2068320 h 2069591"/>
                  <a:gd name="connsiteX9" fmla="*/ 420618 w 1415166"/>
                  <a:gd name="connsiteY9" fmla="*/ 2006900 h 2069591"/>
                  <a:gd name="connsiteX10" fmla="*/ 286877 w 1415166"/>
                  <a:gd name="connsiteY10" fmla="*/ 1709415 h 2069591"/>
                  <a:gd name="connsiteX11" fmla="*/ 190641 w 1415166"/>
                  <a:gd name="connsiteY11" fmla="*/ 1915600 h 2069591"/>
                  <a:gd name="connsiteX12" fmla="*/ 57729 w 1415166"/>
                  <a:gd name="connsiteY12" fmla="*/ 1963921 h 2069591"/>
                  <a:gd name="connsiteX13" fmla="*/ 9408 w 1415166"/>
                  <a:gd name="connsiteY13" fmla="*/ 1831010 h 2069591"/>
                  <a:gd name="connsiteX14" fmla="*/ 215279 w 1415166"/>
                  <a:gd name="connsiteY14" fmla="*/ 1401208 h 2069591"/>
                  <a:gd name="connsiteX15" fmla="*/ 379771 w 1415166"/>
                  <a:gd name="connsiteY15" fmla="*/ 1428283 h 2069591"/>
                  <a:gd name="connsiteX16" fmla="*/ 464406 w 1415166"/>
                  <a:gd name="connsiteY16" fmla="*/ 1629956 h 2069591"/>
                  <a:gd name="connsiteX17" fmla="*/ 465193 w 1415166"/>
                  <a:gd name="connsiteY17" fmla="*/ 121498 h 2069591"/>
                  <a:gd name="connsiteX18" fmla="*/ 586691 w 1415166"/>
                  <a:gd name="connsiteY18" fmla="*/ 0 h 2069591"/>
                  <a:gd name="connsiteX19" fmla="*/ 708189 w 1415166"/>
                  <a:gd name="connsiteY19" fmla="*/ 121498 h 2069591"/>
                  <a:gd name="connsiteX20" fmla="*/ 708188 w 1415166"/>
                  <a:gd name="connsiteY20" fmla="*/ 854544 h 2069591"/>
                  <a:gd name="connsiteX21" fmla="*/ 789043 w 1415166"/>
                  <a:gd name="connsiteY21" fmla="*/ 854544 h 2069591"/>
                  <a:gd name="connsiteX22" fmla="*/ 789043 w 1415166"/>
                  <a:gd name="connsiteY22" fmla="*/ 121498 h 2069591"/>
                  <a:gd name="connsiteX23" fmla="*/ 910541 w 1415166"/>
                  <a:gd name="connsiteY23" fmla="*/ 0 h 2069591"/>
                  <a:gd name="connsiteX24" fmla="*/ 1032039 w 1415166"/>
                  <a:gd name="connsiteY24" fmla="*/ 121498 h 2069591"/>
                  <a:gd name="connsiteX25" fmla="*/ 1032038 w 1415166"/>
                  <a:gd name="connsiteY25" fmla="*/ 984739 h 2069591"/>
                  <a:gd name="connsiteX26" fmla="*/ 1032139 w 1415166"/>
                  <a:gd name="connsiteY26" fmla="*/ 1154317 h 2069591"/>
                  <a:gd name="connsiteX27" fmla="*/ 1382265 w 1415166"/>
                  <a:gd name="connsiteY27" fmla="*/ 1461328 h 2069591"/>
                  <a:gd name="connsiteX28" fmla="*/ 1389311 w 1415166"/>
                  <a:gd name="connsiteY28" fmla="*/ 1602575 h 2069591"/>
                  <a:gd name="connsiteX29" fmla="*/ 1065759 w 1415166"/>
                  <a:gd name="connsiteY29" fmla="*/ 2029082 h 2069591"/>
                  <a:gd name="connsiteX30" fmla="*/ 1000069 w 1415166"/>
                  <a:gd name="connsiteY30" fmla="*/ 2068360 h 2069591"/>
                  <a:gd name="connsiteX0" fmla="*/ 1028714 w 1415166"/>
                  <a:gd name="connsiteY0" fmla="*/ 1743657 h 2069591"/>
                  <a:gd name="connsiteX1" fmla="*/ 1176489 w 1415166"/>
                  <a:gd name="connsiteY1" fmla="*/ 1544848 h 2069591"/>
                  <a:gd name="connsiteX2" fmla="*/ 1028714 w 1415166"/>
                  <a:gd name="connsiteY2" fmla="*/ 1411117 h 2069591"/>
                  <a:gd name="connsiteX3" fmla="*/ 1028714 w 1415166"/>
                  <a:gd name="connsiteY3" fmla="*/ 1743657 h 2069591"/>
                  <a:gd name="connsiteX4" fmla="*/ 1000069 w 1415166"/>
                  <a:gd name="connsiteY4" fmla="*/ 2068360 h 2069591"/>
                  <a:gd name="connsiteX5" fmla="*/ 834563 w 1415166"/>
                  <a:gd name="connsiteY5" fmla="*/ 2068511 h 2069591"/>
                  <a:gd name="connsiteX6" fmla="*/ 752554 w 1415166"/>
                  <a:gd name="connsiteY6" fmla="*/ 1838884 h 2069591"/>
                  <a:gd name="connsiteX7" fmla="*/ 677640 w 1415166"/>
                  <a:gd name="connsiteY7" fmla="*/ 2069591 h 2069591"/>
                  <a:gd name="connsiteX8" fmla="*/ 471502 w 1415166"/>
                  <a:gd name="connsiteY8" fmla="*/ 2068320 h 2069591"/>
                  <a:gd name="connsiteX9" fmla="*/ 420618 w 1415166"/>
                  <a:gd name="connsiteY9" fmla="*/ 2006900 h 2069591"/>
                  <a:gd name="connsiteX10" fmla="*/ 286877 w 1415166"/>
                  <a:gd name="connsiteY10" fmla="*/ 1709415 h 2069591"/>
                  <a:gd name="connsiteX11" fmla="*/ 190641 w 1415166"/>
                  <a:gd name="connsiteY11" fmla="*/ 1915600 h 2069591"/>
                  <a:gd name="connsiteX12" fmla="*/ 57729 w 1415166"/>
                  <a:gd name="connsiteY12" fmla="*/ 1963921 h 2069591"/>
                  <a:gd name="connsiteX13" fmla="*/ 9408 w 1415166"/>
                  <a:gd name="connsiteY13" fmla="*/ 1831010 h 2069591"/>
                  <a:gd name="connsiteX14" fmla="*/ 215279 w 1415166"/>
                  <a:gd name="connsiteY14" fmla="*/ 1401208 h 2069591"/>
                  <a:gd name="connsiteX15" fmla="*/ 379771 w 1415166"/>
                  <a:gd name="connsiteY15" fmla="*/ 1428283 h 2069591"/>
                  <a:gd name="connsiteX16" fmla="*/ 464406 w 1415166"/>
                  <a:gd name="connsiteY16" fmla="*/ 1629956 h 2069591"/>
                  <a:gd name="connsiteX17" fmla="*/ 465193 w 1415166"/>
                  <a:gd name="connsiteY17" fmla="*/ 121498 h 2069591"/>
                  <a:gd name="connsiteX18" fmla="*/ 586691 w 1415166"/>
                  <a:gd name="connsiteY18" fmla="*/ 0 h 2069591"/>
                  <a:gd name="connsiteX19" fmla="*/ 708189 w 1415166"/>
                  <a:gd name="connsiteY19" fmla="*/ 121498 h 2069591"/>
                  <a:gd name="connsiteX20" fmla="*/ 708188 w 1415166"/>
                  <a:gd name="connsiteY20" fmla="*/ 854544 h 2069591"/>
                  <a:gd name="connsiteX21" fmla="*/ 789043 w 1415166"/>
                  <a:gd name="connsiteY21" fmla="*/ 854544 h 2069591"/>
                  <a:gd name="connsiteX22" fmla="*/ 789043 w 1415166"/>
                  <a:gd name="connsiteY22" fmla="*/ 121498 h 2069591"/>
                  <a:gd name="connsiteX23" fmla="*/ 910541 w 1415166"/>
                  <a:gd name="connsiteY23" fmla="*/ 0 h 2069591"/>
                  <a:gd name="connsiteX24" fmla="*/ 1032039 w 1415166"/>
                  <a:gd name="connsiteY24" fmla="*/ 121498 h 2069591"/>
                  <a:gd name="connsiteX25" fmla="*/ 1032038 w 1415166"/>
                  <a:gd name="connsiteY25" fmla="*/ 984739 h 2069591"/>
                  <a:gd name="connsiteX26" fmla="*/ 1032139 w 1415166"/>
                  <a:gd name="connsiteY26" fmla="*/ 1154317 h 2069591"/>
                  <a:gd name="connsiteX27" fmla="*/ 1382265 w 1415166"/>
                  <a:gd name="connsiteY27" fmla="*/ 1461328 h 2069591"/>
                  <a:gd name="connsiteX28" fmla="*/ 1389311 w 1415166"/>
                  <a:gd name="connsiteY28" fmla="*/ 1602575 h 2069591"/>
                  <a:gd name="connsiteX29" fmla="*/ 1065759 w 1415166"/>
                  <a:gd name="connsiteY29" fmla="*/ 2029082 h 2069591"/>
                  <a:gd name="connsiteX30" fmla="*/ 1000069 w 1415166"/>
                  <a:gd name="connsiteY30" fmla="*/ 2068360 h 206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15166" h="2069591">
                    <a:moveTo>
                      <a:pt x="1028714" y="1743657"/>
                    </a:moveTo>
                    <a:lnTo>
                      <a:pt x="1176489" y="1544848"/>
                    </a:lnTo>
                    <a:lnTo>
                      <a:pt x="1028714" y="1411117"/>
                    </a:lnTo>
                    <a:lnTo>
                      <a:pt x="1028714" y="1743657"/>
                    </a:lnTo>
                    <a:close/>
                    <a:moveTo>
                      <a:pt x="1000069" y="2068360"/>
                    </a:moveTo>
                    <a:lnTo>
                      <a:pt x="834563" y="2068511"/>
                    </a:lnTo>
                    <a:cubicBezTo>
                      <a:pt x="814061" y="2000170"/>
                      <a:pt x="793558" y="1953697"/>
                      <a:pt x="752554" y="1838884"/>
                    </a:cubicBezTo>
                    <a:cubicBezTo>
                      <a:pt x="721747" y="1942336"/>
                      <a:pt x="704976" y="1991682"/>
                      <a:pt x="677640" y="2069591"/>
                    </a:cubicBezTo>
                    <a:cubicBezTo>
                      <a:pt x="611292" y="2068161"/>
                      <a:pt x="537850" y="2069750"/>
                      <a:pt x="471502" y="2068320"/>
                    </a:cubicBezTo>
                    <a:cubicBezTo>
                      <a:pt x="435491" y="2058739"/>
                      <a:pt x="432816" y="2033150"/>
                      <a:pt x="420618" y="2006900"/>
                    </a:cubicBezTo>
                    <a:lnTo>
                      <a:pt x="286877" y="1709415"/>
                    </a:lnTo>
                    <a:lnTo>
                      <a:pt x="190641" y="1915600"/>
                    </a:lnTo>
                    <a:cubicBezTo>
                      <a:pt x="167282" y="1965646"/>
                      <a:pt x="107775" y="1987280"/>
                      <a:pt x="57729" y="1963921"/>
                    </a:cubicBezTo>
                    <a:cubicBezTo>
                      <a:pt x="7683" y="1940562"/>
                      <a:pt x="-13951" y="1881056"/>
                      <a:pt x="9408" y="1831010"/>
                    </a:cubicBezTo>
                    <a:cubicBezTo>
                      <a:pt x="78032" y="1687743"/>
                      <a:pt x="134749" y="1534950"/>
                      <a:pt x="215279" y="1401208"/>
                    </a:cubicBezTo>
                    <a:cubicBezTo>
                      <a:pt x="277006" y="1345993"/>
                      <a:pt x="360880" y="1365951"/>
                      <a:pt x="379771" y="1428283"/>
                    </a:cubicBezTo>
                    <a:lnTo>
                      <a:pt x="464406" y="1629956"/>
                    </a:lnTo>
                    <a:cubicBezTo>
                      <a:pt x="464668" y="1127137"/>
                      <a:pt x="464931" y="624317"/>
                      <a:pt x="465193" y="121498"/>
                    </a:cubicBezTo>
                    <a:cubicBezTo>
                      <a:pt x="465193" y="54397"/>
                      <a:pt x="519590" y="0"/>
                      <a:pt x="586691" y="0"/>
                    </a:cubicBezTo>
                    <a:cubicBezTo>
                      <a:pt x="653792" y="0"/>
                      <a:pt x="708189" y="54397"/>
                      <a:pt x="708189" y="121498"/>
                    </a:cubicBezTo>
                    <a:cubicBezTo>
                      <a:pt x="708189" y="365847"/>
                      <a:pt x="708188" y="610195"/>
                      <a:pt x="708188" y="854544"/>
                    </a:cubicBezTo>
                    <a:lnTo>
                      <a:pt x="789043" y="854544"/>
                    </a:lnTo>
                    <a:lnTo>
                      <a:pt x="789043" y="121498"/>
                    </a:lnTo>
                    <a:cubicBezTo>
                      <a:pt x="789043" y="54397"/>
                      <a:pt x="843440" y="0"/>
                      <a:pt x="910541" y="0"/>
                    </a:cubicBezTo>
                    <a:cubicBezTo>
                      <a:pt x="977642" y="0"/>
                      <a:pt x="1032039" y="54397"/>
                      <a:pt x="1032039" y="121498"/>
                    </a:cubicBezTo>
                    <a:cubicBezTo>
                      <a:pt x="1032039" y="409245"/>
                      <a:pt x="1032038" y="696992"/>
                      <a:pt x="1032038" y="984739"/>
                    </a:cubicBezTo>
                    <a:cubicBezTo>
                      <a:pt x="1032072" y="1041265"/>
                      <a:pt x="1032105" y="1097791"/>
                      <a:pt x="1032139" y="1154317"/>
                    </a:cubicBezTo>
                    <a:lnTo>
                      <a:pt x="1382265" y="1461328"/>
                    </a:lnTo>
                    <a:cubicBezTo>
                      <a:pt x="1423215" y="1498386"/>
                      <a:pt x="1426370" y="1561625"/>
                      <a:pt x="1389311" y="1602575"/>
                    </a:cubicBezTo>
                    <a:lnTo>
                      <a:pt x="1065759" y="2029082"/>
                    </a:lnTo>
                    <a:cubicBezTo>
                      <a:pt x="1035003" y="2070550"/>
                      <a:pt x="1018149" y="2064885"/>
                      <a:pt x="1000069" y="20683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977309" y="1404909"/>
              <a:ext cx="651182" cy="638432"/>
              <a:chOff x="6183973" y="1367119"/>
              <a:chExt cx="96319" cy="94431"/>
            </a:xfrm>
            <a:grpFill/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183973" y="1367119"/>
                <a:ext cx="96319" cy="94431"/>
              </a:xfrm>
              <a:custGeom>
                <a:avLst/>
                <a:gdLst>
                  <a:gd name="connsiteX0" fmla="*/ 2831307 w 5635625"/>
                  <a:gd name="connsiteY0" fmla="*/ 1880791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880791 h 5470525"/>
                  <a:gd name="connsiteX5" fmla="*/ 2831307 w 5635625"/>
                  <a:gd name="connsiteY5" fmla="*/ 1028700 h 5470525"/>
                  <a:gd name="connsiteX6" fmla="*/ 1106488 w 5635625"/>
                  <a:gd name="connsiteY6" fmla="*/ 2732882 h 5470525"/>
                  <a:gd name="connsiteX7" fmla="*/ 2831307 w 5635625"/>
                  <a:gd name="connsiteY7" fmla="*/ 4437064 h 5470525"/>
                  <a:gd name="connsiteX8" fmla="*/ 4556126 w 5635625"/>
                  <a:gd name="connsiteY8" fmla="*/ 2732882 h 5470525"/>
                  <a:gd name="connsiteX9" fmla="*/ 2831307 w 5635625"/>
                  <a:gd name="connsiteY9" fmla="*/ 1028700 h 5470525"/>
                  <a:gd name="connsiteX10" fmla="*/ 2303463 w 5635625"/>
                  <a:gd name="connsiteY10" fmla="*/ 0 h 5470525"/>
                  <a:gd name="connsiteX11" fmla="*/ 3305175 w 5635625"/>
                  <a:gd name="connsiteY11" fmla="*/ 0 h 5470525"/>
                  <a:gd name="connsiteX12" fmla="*/ 3305175 w 5635625"/>
                  <a:gd name="connsiteY12" fmla="*/ 376238 h 5470525"/>
                  <a:gd name="connsiteX13" fmla="*/ 3455988 w 5635625"/>
                  <a:gd name="connsiteY13" fmla="*/ 411163 h 5470525"/>
                  <a:gd name="connsiteX14" fmla="*/ 3603625 w 5635625"/>
                  <a:gd name="connsiteY14" fmla="*/ 455613 h 5470525"/>
                  <a:gd name="connsiteX15" fmla="*/ 3746500 w 5635625"/>
                  <a:gd name="connsiteY15" fmla="*/ 508000 h 5470525"/>
                  <a:gd name="connsiteX16" fmla="*/ 3884613 w 5635625"/>
                  <a:gd name="connsiteY16" fmla="*/ 568325 h 5470525"/>
                  <a:gd name="connsiteX17" fmla="*/ 4017963 w 5635625"/>
                  <a:gd name="connsiteY17" fmla="*/ 638175 h 5470525"/>
                  <a:gd name="connsiteX18" fmla="*/ 4146550 w 5635625"/>
                  <a:gd name="connsiteY18" fmla="*/ 715963 h 5470525"/>
                  <a:gd name="connsiteX19" fmla="*/ 4470400 w 5635625"/>
                  <a:gd name="connsiteY19" fmla="*/ 395288 h 5470525"/>
                  <a:gd name="connsiteX20" fmla="*/ 5178425 w 5635625"/>
                  <a:gd name="connsiteY20" fmla="*/ 1101725 h 5470525"/>
                  <a:gd name="connsiteX21" fmla="*/ 4860925 w 5635625"/>
                  <a:gd name="connsiteY21" fmla="*/ 1417638 h 5470525"/>
                  <a:gd name="connsiteX22" fmla="*/ 4938713 w 5635625"/>
                  <a:gd name="connsiteY22" fmla="*/ 1546225 h 5470525"/>
                  <a:gd name="connsiteX23" fmla="*/ 5010150 w 5635625"/>
                  <a:gd name="connsiteY23" fmla="*/ 1676400 h 5470525"/>
                  <a:gd name="connsiteX24" fmla="*/ 5072063 w 5635625"/>
                  <a:gd name="connsiteY24" fmla="*/ 1814513 h 5470525"/>
                  <a:gd name="connsiteX25" fmla="*/ 5126038 w 5635625"/>
                  <a:gd name="connsiteY25" fmla="*/ 1955800 h 5470525"/>
                  <a:gd name="connsiteX26" fmla="*/ 5172075 w 5635625"/>
                  <a:gd name="connsiteY26" fmla="*/ 2101850 h 5470525"/>
                  <a:gd name="connsiteX27" fmla="*/ 5208588 w 5635625"/>
                  <a:gd name="connsiteY27" fmla="*/ 2251075 h 5470525"/>
                  <a:gd name="connsiteX28" fmla="*/ 5635625 w 5635625"/>
                  <a:gd name="connsiteY28" fmla="*/ 2251075 h 5470525"/>
                  <a:gd name="connsiteX29" fmla="*/ 5635625 w 5635625"/>
                  <a:gd name="connsiteY29" fmla="*/ 3249613 h 5470525"/>
                  <a:gd name="connsiteX30" fmla="*/ 5200650 w 5635625"/>
                  <a:gd name="connsiteY30" fmla="*/ 3249613 h 5470525"/>
                  <a:gd name="connsiteX31" fmla="*/ 5162550 w 5635625"/>
                  <a:gd name="connsiteY31" fmla="*/ 3394075 h 5470525"/>
                  <a:gd name="connsiteX32" fmla="*/ 5118100 w 5635625"/>
                  <a:gd name="connsiteY32" fmla="*/ 3535363 h 5470525"/>
                  <a:gd name="connsiteX33" fmla="*/ 5064125 w 5635625"/>
                  <a:gd name="connsiteY33" fmla="*/ 3671888 h 5470525"/>
                  <a:gd name="connsiteX34" fmla="*/ 5002213 w 5635625"/>
                  <a:gd name="connsiteY34" fmla="*/ 3805238 h 5470525"/>
                  <a:gd name="connsiteX35" fmla="*/ 4930775 w 5635625"/>
                  <a:gd name="connsiteY35" fmla="*/ 3933825 h 5470525"/>
                  <a:gd name="connsiteX36" fmla="*/ 4854575 w 5635625"/>
                  <a:gd name="connsiteY36" fmla="*/ 4057650 h 5470525"/>
                  <a:gd name="connsiteX37" fmla="*/ 5151438 w 5635625"/>
                  <a:gd name="connsiteY37" fmla="*/ 4352925 h 5470525"/>
                  <a:gd name="connsiteX38" fmla="*/ 4440238 w 5635625"/>
                  <a:gd name="connsiteY38" fmla="*/ 5059363 h 5470525"/>
                  <a:gd name="connsiteX39" fmla="*/ 4137025 w 5635625"/>
                  <a:gd name="connsiteY39" fmla="*/ 4754563 h 5470525"/>
                  <a:gd name="connsiteX40" fmla="*/ 4008438 w 5635625"/>
                  <a:gd name="connsiteY40" fmla="*/ 4830763 h 5470525"/>
                  <a:gd name="connsiteX41" fmla="*/ 3876675 w 5635625"/>
                  <a:gd name="connsiteY41" fmla="*/ 4897438 h 5470525"/>
                  <a:gd name="connsiteX42" fmla="*/ 3738563 w 5635625"/>
                  <a:gd name="connsiteY42" fmla="*/ 4959350 h 5470525"/>
                  <a:gd name="connsiteX43" fmla="*/ 3598863 w 5635625"/>
                  <a:gd name="connsiteY43" fmla="*/ 5008563 h 5470525"/>
                  <a:gd name="connsiteX44" fmla="*/ 3454400 w 5635625"/>
                  <a:gd name="connsiteY44" fmla="*/ 5051425 h 5470525"/>
                  <a:gd name="connsiteX45" fmla="*/ 3305175 w 5635625"/>
                  <a:gd name="connsiteY45" fmla="*/ 5086350 h 5470525"/>
                  <a:gd name="connsiteX46" fmla="*/ 3305175 w 5635625"/>
                  <a:gd name="connsiteY46" fmla="*/ 5470525 h 5470525"/>
                  <a:gd name="connsiteX47" fmla="*/ 2303463 w 5635625"/>
                  <a:gd name="connsiteY47" fmla="*/ 5470525 h 5470525"/>
                  <a:gd name="connsiteX48" fmla="*/ 2303463 w 5635625"/>
                  <a:gd name="connsiteY48" fmla="*/ 5075238 h 5470525"/>
                  <a:gd name="connsiteX49" fmla="*/ 2162175 w 5635625"/>
                  <a:gd name="connsiteY49" fmla="*/ 5040313 h 5470525"/>
                  <a:gd name="connsiteX50" fmla="*/ 2025650 w 5635625"/>
                  <a:gd name="connsiteY50" fmla="*/ 4997450 h 5470525"/>
                  <a:gd name="connsiteX51" fmla="*/ 1890713 w 5635625"/>
                  <a:gd name="connsiteY51" fmla="*/ 4945063 h 5470525"/>
                  <a:gd name="connsiteX52" fmla="*/ 1762125 w 5635625"/>
                  <a:gd name="connsiteY52" fmla="*/ 4886325 h 5470525"/>
                  <a:gd name="connsiteX53" fmla="*/ 1638300 w 5635625"/>
                  <a:gd name="connsiteY53" fmla="*/ 4819650 h 5470525"/>
                  <a:gd name="connsiteX54" fmla="*/ 1516063 w 5635625"/>
                  <a:gd name="connsiteY54" fmla="*/ 4748213 h 5470525"/>
                  <a:gd name="connsiteX55" fmla="*/ 1195388 w 5635625"/>
                  <a:gd name="connsiteY55" fmla="*/ 5067300 h 5470525"/>
                  <a:gd name="connsiteX56" fmla="*/ 484188 w 5635625"/>
                  <a:gd name="connsiteY56" fmla="*/ 4362450 h 5470525"/>
                  <a:gd name="connsiteX57" fmla="*/ 801688 w 5635625"/>
                  <a:gd name="connsiteY57" fmla="*/ 4046538 h 5470525"/>
                  <a:gd name="connsiteX58" fmla="*/ 727075 w 5635625"/>
                  <a:gd name="connsiteY58" fmla="*/ 3922713 h 5470525"/>
                  <a:gd name="connsiteX59" fmla="*/ 658813 w 5635625"/>
                  <a:gd name="connsiteY59" fmla="*/ 3797300 h 5470525"/>
                  <a:gd name="connsiteX60" fmla="*/ 596900 w 5635625"/>
                  <a:gd name="connsiteY60" fmla="*/ 3665538 h 5470525"/>
                  <a:gd name="connsiteX61" fmla="*/ 544513 w 5635625"/>
                  <a:gd name="connsiteY61" fmla="*/ 3530600 h 5470525"/>
                  <a:gd name="connsiteX62" fmla="*/ 500063 w 5635625"/>
                  <a:gd name="connsiteY62" fmla="*/ 3392488 h 5470525"/>
                  <a:gd name="connsiteX63" fmla="*/ 463550 w 5635625"/>
                  <a:gd name="connsiteY63" fmla="*/ 3249613 h 5470525"/>
                  <a:gd name="connsiteX64" fmla="*/ 0 w 5635625"/>
                  <a:gd name="connsiteY64" fmla="*/ 3249613 h 5470525"/>
                  <a:gd name="connsiteX65" fmla="*/ 0 w 5635625"/>
                  <a:gd name="connsiteY65" fmla="*/ 2251075 h 5470525"/>
                  <a:gd name="connsiteX66" fmla="*/ 455613 w 5635625"/>
                  <a:gd name="connsiteY66" fmla="*/ 2251075 h 5470525"/>
                  <a:gd name="connsiteX67" fmla="*/ 488950 w 5635625"/>
                  <a:gd name="connsiteY67" fmla="*/ 2103438 h 5470525"/>
                  <a:gd name="connsiteX68" fmla="*/ 534988 w 5635625"/>
                  <a:gd name="connsiteY68" fmla="*/ 1960563 h 5470525"/>
                  <a:gd name="connsiteX69" fmla="*/ 587375 w 5635625"/>
                  <a:gd name="connsiteY69" fmla="*/ 1820863 h 5470525"/>
                  <a:gd name="connsiteX70" fmla="*/ 649288 w 5635625"/>
                  <a:gd name="connsiteY70" fmla="*/ 1685925 h 5470525"/>
                  <a:gd name="connsiteX71" fmla="*/ 719138 w 5635625"/>
                  <a:gd name="connsiteY71" fmla="*/ 1555750 h 5470525"/>
                  <a:gd name="connsiteX72" fmla="*/ 795338 w 5635625"/>
                  <a:gd name="connsiteY72" fmla="*/ 1430338 h 5470525"/>
                  <a:gd name="connsiteX73" fmla="*/ 457200 w 5635625"/>
                  <a:gd name="connsiteY73" fmla="*/ 1092200 h 5470525"/>
                  <a:gd name="connsiteX74" fmla="*/ 1165225 w 5635625"/>
                  <a:gd name="connsiteY74" fmla="*/ 387350 h 5470525"/>
                  <a:gd name="connsiteX75" fmla="*/ 1503363 w 5635625"/>
                  <a:gd name="connsiteY75" fmla="*/ 723900 h 5470525"/>
                  <a:gd name="connsiteX76" fmla="*/ 1627188 w 5635625"/>
                  <a:gd name="connsiteY76" fmla="*/ 647700 h 5470525"/>
                  <a:gd name="connsiteX77" fmla="*/ 1754188 w 5635625"/>
                  <a:gd name="connsiteY77" fmla="*/ 581025 h 5470525"/>
                  <a:gd name="connsiteX78" fmla="*/ 1885950 w 5635625"/>
                  <a:gd name="connsiteY78" fmla="*/ 522288 h 5470525"/>
                  <a:gd name="connsiteX79" fmla="*/ 2019300 w 5635625"/>
                  <a:gd name="connsiteY79" fmla="*/ 469900 h 5470525"/>
                  <a:gd name="connsiteX80" fmla="*/ 2160588 w 5635625"/>
                  <a:gd name="connsiteY80" fmla="*/ 425450 h 5470525"/>
                  <a:gd name="connsiteX81" fmla="*/ 2303463 w 5635625"/>
                  <a:gd name="connsiteY81" fmla="*/ 388938 h 5470525"/>
                  <a:gd name="connsiteX0" fmla="*/ 1958579 w 5635625"/>
                  <a:gd name="connsiteY0" fmla="*/ 2732882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1106488 w 5635625"/>
                  <a:gd name="connsiteY5" fmla="*/ 2732882 h 5470525"/>
                  <a:gd name="connsiteX6" fmla="*/ 2831307 w 5635625"/>
                  <a:gd name="connsiteY6" fmla="*/ 4437064 h 5470525"/>
                  <a:gd name="connsiteX7" fmla="*/ 4556126 w 5635625"/>
                  <a:gd name="connsiteY7" fmla="*/ 2732882 h 5470525"/>
                  <a:gd name="connsiteX8" fmla="*/ 2831307 w 5635625"/>
                  <a:gd name="connsiteY8" fmla="*/ 1028700 h 5470525"/>
                  <a:gd name="connsiteX9" fmla="*/ 2303463 w 5635625"/>
                  <a:gd name="connsiteY9" fmla="*/ 0 h 5470525"/>
                  <a:gd name="connsiteX10" fmla="*/ 3305175 w 5635625"/>
                  <a:gd name="connsiteY10" fmla="*/ 0 h 5470525"/>
                  <a:gd name="connsiteX11" fmla="*/ 3305175 w 5635625"/>
                  <a:gd name="connsiteY11" fmla="*/ 376238 h 5470525"/>
                  <a:gd name="connsiteX12" fmla="*/ 3455988 w 5635625"/>
                  <a:gd name="connsiteY12" fmla="*/ 411163 h 5470525"/>
                  <a:gd name="connsiteX13" fmla="*/ 3603625 w 5635625"/>
                  <a:gd name="connsiteY13" fmla="*/ 455613 h 5470525"/>
                  <a:gd name="connsiteX14" fmla="*/ 3746500 w 5635625"/>
                  <a:gd name="connsiteY14" fmla="*/ 508000 h 5470525"/>
                  <a:gd name="connsiteX15" fmla="*/ 3884613 w 5635625"/>
                  <a:gd name="connsiteY15" fmla="*/ 568325 h 5470525"/>
                  <a:gd name="connsiteX16" fmla="*/ 4017963 w 5635625"/>
                  <a:gd name="connsiteY16" fmla="*/ 638175 h 5470525"/>
                  <a:gd name="connsiteX17" fmla="*/ 4146550 w 5635625"/>
                  <a:gd name="connsiteY17" fmla="*/ 715963 h 5470525"/>
                  <a:gd name="connsiteX18" fmla="*/ 4470400 w 5635625"/>
                  <a:gd name="connsiteY18" fmla="*/ 395288 h 5470525"/>
                  <a:gd name="connsiteX19" fmla="*/ 5178425 w 5635625"/>
                  <a:gd name="connsiteY19" fmla="*/ 1101725 h 5470525"/>
                  <a:gd name="connsiteX20" fmla="*/ 4860925 w 5635625"/>
                  <a:gd name="connsiteY20" fmla="*/ 1417638 h 5470525"/>
                  <a:gd name="connsiteX21" fmla="*/ 4938713 w 5635625"/>
                  <a:gd name="connsiteY21" fmla="*/ 1546225 h 5470525"/>
                  <a:gd name="connsiteX22" fmla="*/ 5010150 w 5635625"/>
                  <a:gd name="connsiteY22" fmla="*/ 1676400 h 5470525"/>
                  <a:gd name="connsiteX23" fmla="*/ 5072063 w 5635625"/>
                  <a:gd name="connsiteY23" fmla="*/ 1814513 h 5470525"/>
                  <a:gd name="connsiteX24" fmla="*/ 5126038 w 5635625"/>
                  <a:gd name="connsiteY24" fmla="*/ 1955800 h 5470525"/>
                  <a:gd name="connsiteX25" fmla="*/ 5172075 w 5635625"/>
                  <a:gd name="connsiteY25" fmla="*/ 2101850 h 5470525"/>
                  <a:gd name="connsiteX26" fmla="*/ 5208588 w 5635625"/>
                  <a:gd name="connsiteY26" fmla="*/ 2251075 h 5470525"/>
                  <a:gd name="connsiteX27" fmla="*/ 5635625 w 5635625"/>
                  <a:gd name="connsiteY27" fmla="*/ 2251075 h 5470525"/>
                  <a:gd name="connsiteX28" fmla="*/ 5635625 w 5635625"/>
                  <a:gd name="connsiteY28" fmla="*/ 3249613 h 5470525"/>
                  <a:gd name="connsiteX29" fmla="*/ 5200650 w 5635625"/>
                  <a:gd name="connsiteY29" fmla="*/ 3249613 h 5470525"/>
                  <a:gd name="connsiteX30" fmla="*/ 5162550 w 5635625"/>
                  <a:gd name="connsiteY30" fmla="*/ 3394075 h 5470525"/>
                  <a:gd name="connsiteX31" fmla="*/ 5118100 w 5635625"/>
                  <a:gd name="connsiteY31" fmla="*/ 3535363 h 5470525"/>
                  <a:gd name="connsiteX32" fmla="*/ 5064125 w 5635625"/>
                  <a:gd name="connsiteY32" fmla="*/ 3671888 h 5470525"/>
                  <a:gd name="connsiteX33" fmla="*/ 5002213 w 5635625"/>
                  <a:gd name="connsiteY33" fmla="*/ 3805238 h 5470525"/>
                  <a:gd name="connsiteX34" fmla="*/ 4930775 w 5635625"/>
                  <a:gd name="connsiteY34" fmla="*/ 3933825 h 5470525"/>
                  <a:gd name="connsiteX35" fmla="*/ 4854575 w 5635625"/>
                  <a:gd name="connsiteY35" fmla="*/ 4057650 h 5470525"/>
                  <a:gd name="connsiteX36" fmla="*/ 5151438 w 5635625"/>
                  <a:gd name="connsiteY36" fmla="*/ 4352925 h 5470525"/>
                  <a:gd name="connsiteX37" fmla="*/ 4440238 w 5635625"/>
                  <a:gd name="connsiteY37" fmla="*/ 5059363 h 5470525"/>
                  <a:gd name="connsiteX38" fmla="*/ 4137025 w 5635625"/>
                  <a:gd name="connsiteY38" fmla="*/ 4754563 h 5470525"/>
                  <a:gd name="connsiteX39" fmla="*/ 4008438 w 5635625"/>
                  <a:gd name="connsiteY39" fmla="*/ 4830763 h 5470525"/>
                  <a:gd name="connsiteX40" fmla="*/ 3876675 w 5635625"/>
                  <a:gd name="connsiteY40" fmla="*/ 4897438 h 5470525"/>
                  <a:gd name="connsiteX41" fmla="*/ 3738563 w 5635625"/>
                  <a:gd name="connsiteY41" fmla="*/ 4959350 h 5470525"/>
                  <a:gd name="connsiteX42" fmla="*/ 3598863 w 5635625"/>
                  <a:gd name="connsiteY42" fmla="*/ 5008563 h 5470525"/>
                  <a:gd name="connsiteX43" fmla="*/ 3454400 w 5635625"/>
                  <a:gd name="connsiteY43" fmla="*/ 5051425 h 5470525"/>
                  <a:gd name="connsiteX44" fmla="*/ 3305175 w 5635625"/>
                  <a:gd name="connsiteY44" fmla="*/ 5086350 h 5470525"/>
                  <a:gd name="connsiteX45" fmla="*/ 3305175 w 5635625"/>
                  <a:gd name="connsiteY45" fmla="*/ 5470525 h 5470525"/>
                  <a:gd name="connsiteX46" fmla="*/ 2303463 w 5635625"/>
                  <a:gd name="connsiteY46" fmla="*/ 5470525 h 5470525"/>
                  <a:gd name="connsiteX47" fmla="*/ 2303463 w 5635625"/>
                  <a:gd name="connsiteY47" fmla="*/ 5075238 h 5470525"/>
                  <a:gd name="connsiteX48" fmla="*/ 2162175 w 5635625"/>
                  <a:gd name="connsiteY48" fmla="*/ 5040313 h 5470525"/>
                  <a:gd name="connsiteX49" fmla="*/ 2025650 w 5635625"/>
                  <a:gd name="connsiteY49" fmla="*/ 4997450 h 5470525"/>
                  <a:gd name="connsiteX50" fmla="*/ 1890713 w 5635625"/>
                  <a:gd name="connsiteY50" fmla="*/ 4945063 h 5470525"/>
                  <a:gd name="connsiteX51" fmla="*/ 1762125 w 5635625"/>
                  <a:gd name="connsiteY51" fmla="*/ 4886325 h 5470525"/>
                  <a:gd name="connsiteX52" fmla="*/ 1638300 w 5635625"/>
                  <a:gd name="connsiteY52" fmla="*/ 4819650 h 5470525"/>
                  <a:gd name="connsiteX53" fmla="*/ 1516063 w 5635625"/>
                  <a:gd name="connsiteY53" fmla="*/ 4748213 h 5470525"/>
                  <a:gd name="connsiteX54" fmla="*/ 1195388 w 5635625"/>
                  <a:gd name="connsiteY54" fmla="*/ 5067300 h 5470525"/>
                  <a:gd name="connsiteX55" fmla="*/ 484188 w 5635625"/>
                  <a:gd name="connsiteY55" fmla="*/ 4362450 h 5470525"/>
                  <a:gd name="connsiteX56" fmla="*/ 801688 w 5635625"/>
                  <a:gd name="connsiteY56" fmla="*/ 4046538 h 5470525"/>
                  <a:gd name="connsiteX57" fmla="*/ 727075 w 5635625"/>
                  <a:gd name="connsiteY57" fmla="*/ 3922713 h 5470525"/>
                  <a:gd name="connsiteX58" fmla="*/ 658813 w 5635625"/>
                  <a:gd name="connsiteY58" fmla="*/ 3797300 h 5470525"/>
                  <a:gd name="connsiteX59" fmla="*/ 596900 w 5635625"/>
                  <a:gd name="connsiteY59" fmla="*/ 3665538 h 5470525"/>
                  <a:gd name="connsiteX60" fmla="*/ 544513 w 5635625"/>
                  <a:gd name="connsiteY60" fmla="*/ 3530600 h 5470525"/>
                  <a:gd name="connsiteX61" fmla="*/ 500063 w 5635625"/>
                  <a:gd name="connsiteY61" fmla="*/ 3392488 h 5470525"/>
                  <a:gd name="connsiteX62" fmla="*/ 463550 w 5635625"/>
                  <a:gd name="connsiteY62" fmla="*/ 3249613 h 5470525"/>
                  <a:gd name="connsiteX63" fmla="*/ 0 w 5635625"/>
                  <a:gd name="connsiteY63" fmla="*/ 3249613 h 5470525"/>
                  <a:gd name="connsiteX64" fmla="*/ 0 w 5635625"/>
                  <a:gd name="connsiteY64" fmla="*/ 2251075 h 5470525"/>
                  <a:gd name="connsiteX65" fmla="*/ 455613 w 5635625"/>
                  <a:gd name="connsiteY65" fmla="*/ 2251075 h 5470525"/>
                  <a:gd name="connsiteX66" fmla="*/ 488950 w 5635625"/>
                  <a:gd name="connsiteY66" fmla="*/ 2103438 h 5470525"/>
                  <a:gd name="connsiteX67" fmla="*/ 534988 w 5635625"/>
                  <a:gd name="connsiteY67" fmla="*/ 1960563 h 5470525"/>
                  <a:gd name="connsiteX68" fmla="*/ 587375 w 5635625"/>
                  <a:gd name="connsiteY68" fmla="*/ 1820863 h 5470525"/>
                  <a:gd name="connsiteX69" fmla="*/ 649288 w 5635625"/>
                  <a:gd name="connsiteY69" fmla="*/ 1685925 h 5470525"/>
                  <a:gd name="connsiteX70" fmla="*/ 719138 w 5635625"/>
                  <a:gd name="connsiteY70" fmla="*/ 1555750 h 5470525"/>
                  <a:gd name="connsiteX71" fmla="*/ 795338 w 5635625"/>
                  <a:gd name="connsiteY71" fmla="*/ 1430338 h 5470525"/>
                  <a:gd name="connsiteX72" fmla="*/ 457200 w 5635625"/>
                  <a:gd name="connsiteY72" fmla="*/ 1092200 h 5470525"/>
                  <a:gd name="connsiteX73" fmla="*/ 1165225 w 5635625"/>
                  <a:gd name="connsiteY73" fmla="*/ 387350 h 5470525"/>
                  <a:gd name="connsiteX74" fmla="*/ 1503363 w 5635625"/>
                  <a:gd name="connsiteY74" fmla="*/ 723900 h 5470525"/>
                  <a:gd name="connsiteX75" fmla="*/ 1627188 w 5635625"/>
                  <a:gd name="connsiteY75" fmla="*/ 647700 h 5470525"/>
                  <a:gd name="connsiteX76" fmla="*/ 1754188 w 5635625"/>
                  <a:gd name="connsiteY76" fmla="*/ 581025 h 5470525"/>
                  <a:gd name="connsiteX77" fmla="*/ 1885950 w 5635625"/>
                  <a:gd name="connsiteY77" fmla="*/ 522288 h 5470525"/>
                  <a:gd name="connsiteX78" fmla="*/ 2019300 w 5635625"/>
                  <a:gd name="connsiteY78" fmla="*/ 469900 h 5470525"/>
                  <a:gd name="connsiteX79" fmla="*/ 2160588 w 5635625"/>
                  <a:gd name="connsiteY79" fmla="*/ 425450 h 5470525"/>
                  <a:gd name="connsiteX80" fmla="*/ 2303463 w 5635625"/>
                  <a:gd name="connsiteY80" fmla="*/ 388938 h 5470525"/>
                  <a:gd name="connsiteX81" fmla="*/ 2303463 w 5635625"/>
                  <a:gd name="connsiteY81" fmla="*/ 0 h 5470525"/>
                  <a:gd name="connsiteX0" fmla="*/ 2831307 w 5635625"/>
                  <a:gd name="connsiteY0" fmla="*/ 3584973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2831307 w 5635625"/>
                  <a:gd name="connsiteY3" fmla="*/ 1028700 h 5470525"/>
                  <a:gd name="connsiteX4" fmla="*/ 1106488 w 5635625"/>
                  <a:gd name="connsiteY4" fmla="*/ 2732882 h 5470525"/>
                  <a:gd name="connsiteX5" fmla="*/ 2831307 w 5635625"/>
                  <a:gd name="connsiteY5" fmla="*/ 4437064 h 5470525"/>
                  <a:gd name="connsiteX6" fmla="*/ 4556126 w 5635625"/>
                  <a:gd name="connsiteY6" fmla="*/ 2732882 h 5470525"/>
                  <a:gd name="connsiteX7" fmla="*/ 2831307 w 5635625"/>
                  <a:gd name="connsiteY7" fmla="*/ 1028700 h 5470525"/>
                  <a:gd name="connsiteX8" fmla="*/ 2303463 w 5635625"/>
                  <a:gd name="connsiteY8" fmla="*/ 0 h 5470525"/>
                  <a:gd name="connsiteX9" fmla="*/ 3305175 w 5635625"/>
                  <a:gd name="connsiteY9" fmla="*/ 0 h 5470525"/>
                  <a:gd name="connsiteX10" fmla="*/ 3305175 w 5635625"/>
                  <a:gd name="connsiteY10" fmla="*/ 376238 h 5470525"/>
                  <a:gd name="connsiteX11" fmla="*/ 3455988 w 5635625"/>
                  <a:gd name="connsiteY11" fmla="*/ 411163 h 5470525"/>
                  <a:gd name="connsiteX12" fmla="*/ 3603625 w 5635625"/>
                  <a:gd name="connsiteY12" fmla="*/ 455613 h 5470525"/>
                  <a:gd name="connsiteX13" fmla="*/ 3746500 w 5635625"/>
                  <a:gd name="connsiteY13" fmla="*/ 508000 h 5470525"/>
                  <a:gd name="connsiteX14" fmla="*/ 3884613 w 5635625"/>
                  <a:gd name="connsiteY14" fmla="*/ 568325 h 5470525"/>
                  <a:gd name="connsiteX15" fmla="*/ 4017963 w 5635625"/>
                  <a:gd name="connsiteY15" fmla="*/ 638175 h 5470525"/>
                  <a:gd name="connsiteX16" fmla="*/ 4146550 w 5635625"/>
                  <a:gd name="connsiteY16" fmla="*/ 715963 h 5470525"/>
                  <a:gd name="connsiteX17" fmla="*/ 4470400 w 5635625"/>
                  <a:gd name="connsiteY17" fmla="*/ 395288 h 5470525"/>
                  <a:gd name="connsiteX18" fmla="*/ 5178425 w 5635625"/>
                  <a:gd name="connsiteY18" fmla="*/ 1101725 h 5470525"/>
                  <a:gd name="connsiteX19" fmla="*/ 4860925 w 5635625"/>
                  <a:gd name="connsiteY19" fmla="*/ 1417638 h 5470525"/>
                  <a:gd name="connsiteX20" fmla="*/ 4938713 w 5635625"/>
                  <a:gd name="connsiteY20" fmla="*/ 1546225 h 5470525"/>
                  <a:gd name="connsiteX21" fmla="*/ 5010150 w 5635625"/>
                  <a:gd name="connsiteY21" fmla="*/ 1676400 h 5470525"/>
                  <a:gd name="connsiteX22" fmla="*/ 5072063 w 5635625"/>
                  <a:gd name="connsiteY22" fmla="*/ 1814513 h 5470525"/>
                  <a:gd name="connsiteX23" fmla="*/ 5126038 w 5635625"/>
                  <a:gd name="connsiteY23" fmla="*/ 1955800 h 5470525"/>
                  <a:gd name="connsiteX24" fmla="*/ 5172075 w 5635625"/>
                  <a:gd name="connsiteY24" fmla="*/ 2101850 h 5470525"/>
                  <a:gd name="connsiteX25" fmla="*/ 5208588 w 5635625"/>
                  <a:gd name="connsiteY25" fmla="*/ 2251075 h 5470525"/>
                  <a:gd name="connsiteX26" fmla="*/ 5635625 w 5635625"/>
                  <a:gd name="connsiteY26" fmla="*/ 2251075 h 5470525"/>
                  <a:gd name="connsiteX27" fmla="*/ 5635625 w 5635625"/>
                  <a:gd name="connsiteY27" fmla="*/ 3249613 h 5470525"/>
                  <a:gd name="connsiteX28" fmla="*/ 5200650 w 5635625"/>
                  <a:gd name="connsiteY28" fmla="*/ 3249613 h 5470525"/>
                  <a:gd name="connsiteX29" fmla="*/ 5162550 w 5635625"/>
                  <a:gd name="connsiteY29" fmla="*/ 3394075 h 5470525"/>
                  <a:gd name="connsiteX30" fmla="*/ 5118100 w 5635625"/>
                  <a:gd name="connsiteY30" fmla="*/ 3535363 h 5470525"/>
                  <a:gd name="connsiteX31" fmla="*/ 5064125 w 5635625"/>
                  <a:gd name="connsiteY31" fmla="*/ 3671888 h 5470525"/>
                  <a:gd name="connsiteX32" fmla="*/ 5002213 w 5635625"/>
                  <a:gd name="connsiteY32" fmla="*/ 3805238 h 5470525"/>
                  <a:gd name="connsiteX33" fmla="*/ 4930775 w 5635625"/>
                  <a:gd name="connsiteY33" fmla="*/ 3933825 h 5470525"/>
                  <a:gd name="connsiteX34" fmla="*/ 4854575 w 5635625"/>
                  <a:gd name="connsiteY34" fmla="*/ 4057650 h 5470525"/>
                  <a:gd name="connsiteX35" fmla="*/ 5151438 w 5635625"/>
                  <a:gd name="connsiteY35" fmla="*/ 4352925 h 5470525"/>
                  <a:gd name="connsiteX36" fmla="*/ 4440238 w 5635625"/>
                  <a:gd name="connsiteY36" fmla="*/ 5059363 h 5470525"/>
                  <a:gd name="connsiteX37" fmla="*/ 4137025 w 5635625"/>
                  <a:gd name="connsiteY37" fmla="*/ 4754563 h 5470525"/>
                  <a:gd name="connsiteX38" fmla="*/ 4008438 w 5635625"/>
                  <a:gd name="connsiteY38" fmla="*/ 4830763 h 5470525"/>
                  <a:gd name="connsiteX39" fmla="*/ 3876675 w 5635625"/>
                  <a:gd name="connsiteY39" fmla="*/ 4897438 h 5470525"/>
                  <a:gd name="connsiteX40" fmla="*/ 3738563 w 5635625"/>
                  <a:gd name="connsiteY40" fmla="*/ 4959350 h 5470525"/>
                  <a:gd name="connsiteX41" fmla="*/ 3598863 w 5635625"/>
                  <a:gd name="connsiteY41" fmla="*/ 5008563 h 5470525"/>
                  <a:gd name="connsiteX42" fmla="*/ 3454400 w 5635625"/>
                  <a:gd name="connsiteY42" fmla="*/ 5051425 h 5470525"/>
                  <a:gd name="connsiteX43" fmla="*/ 3305175 w 5635625"/>
                  <a:gd name="connsiteY43" fmla="*/ 5086350 h 5470525"/>
                  <a:gd name="connsiteX44" fmla="*/ 3305175 w 5635625"/>
                  <a:gd name="connsiteY44" fmla="*/ 5470525 h 5470525"/>
                  <a:gd name="connsiteX45" fmla="*/ 2303463 w 5635625"/>
                  <a:gd name="connsiteY45" fmla="*/ 5470525 h 5470525"/>
                  <a:gd name="connsiteX46" fmla="*/ 2303463 w 5635625"/>
                  <a:gd name="connsiteY46" fmla="*/ 5075238 h 5470525"/>
                  <a:gd name="connsiteX47" fmla="*/ 2162175 w 5635625"/>
                  <a:gd name="connsiteY47" fmla="*/ 5040313 h 5470525"/>
                  <a:gd name="connsiteX48" fmla="*/ 2025650 w 5635625"/>
                  <a:gd name="connsiteY48" fmla="*/ 4997450 h 5470525"/>
                  <a:gd name="connsiteX49" fmla="*/ 1890713 w 5635625"/>
                  <a:gd name="connsiteY49" fmla="*/ 4945063 h 5470525"/>
                  <a:gd name="connsiteX50" fmla="*/ 1762125 w 5635625"/>
                  <a:gd name="connsiteY50" fmla="*/ 4886325 h 5470525"/>
                  <a:gd name="connsiteX51" fmla="*/ 1638300 w 5635625"/>
                  <a:gd name="connsiteY51" fmla="*/ 4819650 h 5470525"/>
                  <a:gd name="connsiteX52" fmla="*/ 1516063 w 5635625"/>
                  <a:gd name="connsiteY52" fmla="*/ 4748213 h 5470525"/>
                  <a:gd name="connsiteX53" fmla="*/ 1195388 w 5635625"/>
                  <a:gd name="connsiteY53" fmla="*/ 5067300 h 5470525"/>
                  <a:gd name="connsiteX54" fmla="*/ 484188 w 5635625"/>
                  <a:gd name="connsiteY54" fmla="*/ 4362450 h 5470525"/>
                  <a:gd name="connsiteX55" fmla="*/ 801688 w 5635625"/>
                  <a:gd name="connsiteY55" fmla="*/ 4046538 h 5470525"/>
                  <a:gd name="connsiteX56" fmla="*/ 727075 w 5635625"/>
                  <a:gd name="connsiteY56" fmla="*/ 3922713 h 5470525"/>
                  <a:gd name="connsiteX57" fmla="*/ 658813 w 5635625"/>
                  <a:gd name="connsiteY57" fmla="*/ 3797300 h 5470525"/>
                  <a:gd name="connsiteX58" fmla="*/ 596900 w 5635625"/>
                  <a:gd name="connsiteY58" fmla="*/ 3665538 h 5470525"/>
                  <a:gd name="connsiteX59" fmla="*/ 544513 w 5635625"/>
                  <a:gd name="connsiteY59" fmla="*/ 3530600 h 5470525"/>
                  <a:gd name="connsiteX60" fmla="*/ 500063 w 5635625"/>
                  <a:gd name="connsiteY60" fmla="*/ 3392488 h 5470525"/>
                  <a:gd name="connsiteX61" fmla="*/ 463550 w 5635625"/>
                  <a:gd name="connsiteY61" fmla="*/ 3249613 h 5470525"/>
                  <a:gd name="connsiteX62" fmla="*/ 0 w 5635625"/>
                  <a:gd name="connsiteY62" fmla="*/ 3249613 h 5470525"/>
                  <a:gd name="connsiteX63" fmla="*/ 0 w 5635625"/>
                  <a:gd name="connsiteY63" fmla="*/ 2251075 h 5470525"/>
                  <a:gd name="connsiteX64" fmla="*/ 455613 w 5635625"/>
                  <a:gd name="connsiteY64" fmla="*/ 2251075 h 5470525"/>
                  <a:gd name="connsiteX65" fmla="*/ 488950 w 5635625"/>
                  <a:gd name="connsiteY65" fmla="*/ 2103438 h 5470525"/>
                  <a:gd name="connsiteX66" fmla="*/ 534988 w 5635625"/>
                  <a:gd name="connsiteY66" fmla="*/ 1960563 h 5470525"/>
                  <a:gd name="connsiteX67" fmla="*/ 587375 w 5635625"/>
                  <a:gd name="connsiteY67" fmla="*/ 1820863 h 5470525"/>
                  <a:gd name="connsiteX68" fmla="*/ 649288 w 5635625"/>
                  <a:gd name="connsiteY68" fmla="*/ 1685925 h 5470525"/>
                  <a:gd name="connsiteX69" fmla="*/ 719138 w 5635625"/>
                  <a:gd name="connsiteY69" fmla="*/ 1555750 h 5470525"/>
                  <a:gd name="connsiteX70" fmla="*/ 795338 w 5635625"/>
                  <a:gd name="connsiteY70" fmla="*/ 1430338 h 5470525"/>
                  <a:gd name="connsiteX71" fmla="*/ 457200 w 5635625"/>
                  <a:gd name="connsiteY71" fmla="*/ 1092200 h 5470525"/>
                  <a:gd name="connsiteX72" fmla="*/ 1165225 w 5635625"/>
                  <a:gd name="connsiteY72" fmla="*/ 387350 h 5470525"/>
                  <a:gd name="connsiteX73" fmla="*/ 1503363 w 5635625"/>
                  <a:gd name="connsiteY73" fmla="*/ 723900 h 5470525"/>
                  <a:gd name="connsiteX74" fmla="*/ 1627188 w 5635625"/>
                  <a:gd name="connsiteY74" fmla="*/ 647700 h 5470525"/>
                  <a:gd name="connsiteX75" fmla="*/ 1754188 w 5635625"/>
                  <a:gd name="connsiteY75" fmla="*/ 581025 h 5470525"/>
                  <a:gd name="connsiteX76" fmla="*/ 1885950 w 5635625"/>
                  <a:gd name="connsiteY76" fmla="*/ 522288 h 5470525"/>
                  <a:gd name="connsiteX77" fmla="*/ 2019300 w 5635625"/>
                  <a:gd name="connsiteY77" fmla="*/ 469900 h 5470525"/>
                  <a:gd name="connsiteX78" fmla="*/ 2160588 w 5635625"/>
                  <a:gd name="connsiteY78" fmla="*/ 425450 h 5470525"/>
                  <a:gd name="connsiteX79" fmla="*/ 2303463 w 5635625"/>
                  <a:gd name="connsiteY79" fmla="*/ 388938 h 5470525"/>
                  <a:gd name="connsiteX80" fmla="*/ 2303463 w 5635625"/>
                  <a:gd name="connsiteY80" fmla="*/ 0 h 5470525"/>
                  <a:gd name="connsiteX0" fmla="*/ 2831307 w 5635625"/>
                  <a:gd name="connsiteY0" fmla="*/ 1028700 h 5470525"/>
                  <a:gd name="connsiteX1" fmla="*/ 1106488 w 5635625"/>
                  <a:gd name="connsiteY1" fmla="*/ 2732882 h 5470525"/>
                  <a:gd name="connsiteX2" fmla="*/ 2831307 w 5635625"/>
                  <a:gd name="connsiteY2" fmla="*/ 4437064 h 5470525"/>
                  <a:gd name="connsiteX3" fmla="*/ 4556126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2303463 w 5635625"/>
                  <a:gd name="connsiteY5" fmla="*/ 0 h 5470525"/>
                  <a:gd name="connsiteX6" fmla="*/ 3305175 w 5635625"/>
                  <a:gd name="connsiteY6" fmla="*/ 0 h 5470525"/>
                  <a:gd name="connsiteX7" fmla="*/ 3305175 w 5635625"/>
                  <a:gd name="connsiteY7" fmla="*/ 376238 h 5470525"/>
                  <a:gd name="connsiteX8" fmla="*/ 3455988 w 5635625"/>
                  <a:gd name="connsiteY8" fmla="*/ 411163 h 5470525"/>
                  <a:gd name="connsiteX9" fmla="*/ 3603625 w 5635625"/>
                  <a:gd name="connsiteY9" fmla="*/ 455613 h 5470525"/>
                  <a:gd name="connsiteX10" fmla="*/ 3746500 w 5635625"/>
                  <a:gd name="connsiteY10" fmla="*/ 508000 h 5470525"/>
                  <a:gd name="connsiteX11" fmla="*/ 3884613 w 5635625"/>
                  <a:gd name="connsiteY11" fmla="*/ 568325 h 5470525"/>
                  <a:gd name="connsiteX12" fmla="*/ 4017963 w 5635625"/>
                  <a:gd name="connsiteY12" fmla="*/ 638175 h 5470525"/>
                  <a:gd name="connsiteX13" fmla="*/ 4146550 w 5635625"/>
                  <a:gd name="connsiteY13" fmla="*/ 715963 h 5470525"/>
                  <a:gd name="connsiteX14" fmla="*/ 4470400 w 5635625"/>
                  <a:gd name="connsiteY14" fmla="*/ 395288 h 5470525"/>
                  <a:gd name="connsiteX15" fmla="*/ 5178425 w 5635625"/>
                  <a:gd name="connsiteY15" fmla="*/ 1101725 h 5470525"/>
                  <a:gd name="connsiteX16" fmla="*/ 4860925 w 5635625"/>
                  <a:gd name="connsiteY16" fmla="*/ 1417638 h 5470525"/>
                  <a:gd name="connsiteX17" fmla="*/ 4938713 w 5635625"/>
                  <a:gd name="connsiteY17" fmla="*/ 1546225 h 5470525"/>
                  <a:gd name="connsiteX18" fmla="*/ 5010150 w 5635625"/>
                  <a:gd name="connsiteY18" fmla="*/ 1676400 h 5470525"/>
                  <a:gd name="connsiteX19" fmla="*/ 5072063 w 5635625"/>
                  <a:gd name="connsiteY19" fmla="*/ 1814513 h 5470525"/>
                  <a:gd name="connsiteX20" fmla="*/ 5126038 w 5635625"/>
                  <a:gd name="connsiteY20" fmla="*/ 1955800 h 5470525"/>
                  <a:gd name="connsiteX21" fmla="*/ 5172075 w 5635625"/>
                  <a:gd name="connsiteY21" fmla="*/ 2101850 h 5470525"/>
                  <a:gd name="connsiteX22" fmla="*/ 5208588 w 5635625"/>
                  <a:gd name="connsiteY22" fmla="*/ 2251075 h 5470525"/>
                  <a:gd name="connsiteX23" fmla="*/ 5635625 w 5635625"/>
                  <a:gd name="connsiteY23" fmla="*/ 2251075 h 5470525"/>
                  <a:gd name="connsiteX24" fmla="*/ 5635625 w 5635625"/>
                  <a:gd name="connsiteY24" fmla="*/ 3249613 h 5470525"/>
                  <a:gd name="connsiteX25" fmla="*/ 5200650 w 5635625"/>
                  <a:gd name="connsiteY25" fmla="*/ 3249613 h 5470525"/>
                  <a:gd name="connsiteX26" fmla="*/ 5162550 w 5635625"/>
                  <a:gd name="connsiteY26" fmla="*/ 3394075 h 5470525"/>
                  <a:gd name="connsiteX27" fmla="*/ 5118100 w 5635625"/>
                  <a:gd name="connsiteY27" fmla="*/ 3535363 h 5470525"/>
                  <a:gd name="connsiteX28" fmla="*/ 5064125 w 5635625"/>
                  <a:gd name="connsiteY28" fmla="*/ 3671888 h 5470525"/>
                  <a:gd name="connsiteX29" fmla="*/ 5002213 w 5635625"/>
                  <a:gd name="connsiteY29" fmla="*/ 3805238 h 5470525"/>
                  <a:gd name="connsiteX30" fmla="*/ 4930775 w 5635625"/>
                  <a:gd name="connsiteY30" fmla="*/ 3933825 h 5470525"/>
                  <a:gd name="connsiteX31" fmla="*/ 4854575 w 5635625"/>
                  <a:gd name="connsiteY31" fmla="*/ 4057650 h 5470525"/>
                  <a:gd name="connsiteX32" fmla="*/ 5151438 w 5635625"/>
                  <a:gd name="connsiteY32" fmla="*/ 4352925 h 5470525"/>
                  <a:gd name="connsiteX33" fmla="*/ 4440238 w 5635625"/>
                  <a:gd name="connsiteY33" fmla="*/ 5059363 h 5470525"/>
                  <a:gd name="connsiteX34" fmla="*/ 4137025 w 5635625"/>
                  <a:gd name="connsiteY34" fmla="*/ 4754563 h 5470525"/>
                  <a:gd name="connsiteX35" fmla="*/ 4008438 w 5635625"/>
                  <a:gd name="connsiteY35" fmla="*/ 4830763 h 5470525"/>
                  <a:gd name="connsiteX36" fmla="*/ 3876675 w 5635625"/>
                  <a:gd name="connsiteY36" fmla="*/ 4897438 h 5470525"/>
                  <a:gd name="connsiteX37" fmla="*/ 3738563 w 5635625"/>
                  <a:gd name="connsiteY37" fmla="*/ 4959350 h 5470525"/>
                  <a:gd name="connsiteX38" fmla="*/ 3598863 w 5635625"/>
                  <a:gd name="connsiteY38" fmla="*/ 5008563 h 5470525"/>
                  <a:gd name="connsiteX39" fmla="*/ 3454400 w 5635625"/>
                  <a:gd name="connsiteY39" fmla="*/ 5051425 h 5470525"/>
                  <a:gd name="connsiteX40" fmla="*/ 3305175 w 5635625"/>
                  <a:gd name="connsiteY40" fmla="*/ 5086350 h 5470525"/>
                  <a:gd name="connsiteX41" fmla="*/ 3305175 w 5635625"/>
                  <a:gd name="connsiteY41" fmla="*/ 5470525 h 5470525"/>
                  <a:gd name="connsiteX42" fmla="*/ 2303463 w 5635625"/>
                  <a:gd name="connsiteY42" fmla="*/ 5470525 h 5470525"/>
                  <a:gd name="connsiteX43" fmla="*/ 2303463 w 5635625"/>
                  <a:gd name="connsiteY43" fmla="*/ 5075238 h 5470525"/>
                  <a:gd name="connsiteX44" fmla="*/ 2162175 w 5635625"/>
                  <a:gd name="connsiteY44" fmla="*/ 5040313 h 5470525"/>
                  <a:gd name="connsiteX45" fmla="*/ 2025650 w 5635625"/>
                  <a:gd name="connsiteY45" fmla="*/ 4997450 h 5470525"/>
                  <a:gd name="connsiteX46" fmla="*/ 1890713 w 5635625"/>
                  <a:gd name="connsiteY46" fmla="*/ 4945063 h 5470525"/>
                  <a:gd name="connsiteX47" fmla="*/ 1762125 w 5635625"/>
                  <a:gd name="connsiteY47" fmla="*/ 4886325 h 5470525"/>
                  <a:gd name="connsiteX48" fmla="*/ 1638300 w 5635625"/>
                  <a:gd name="connsiteY48" fmla="*/ 4819650 h 5470525"/>
                  <a:gd name="connsiteX49" fmla="*/ 1516063 w 5635625"/>
                  <a:gd name="connsiteY49" fmla="*/ 4748213 h 5470525"/>
                  <a:gd name="connsiteX50" fmla="*/ 1195388 w 5635625"/>
                  <a:gd name="connsiteY50" fmla="*/ 5067300 h 5470525"/>
                  <a:gd name="connsiteX51" fmla="*/ 484188 w 5635625"/>
                  <a:gd name="connsiteY51" fmla="*/ 4362450 h 5470525"/>
                  <a:gd name="connsiteX52" fmla="*/ 801688 w 5635625"/>
                  <a:gd name="connsiteY52" fmla="*/ 4046538 h 5470525"/>
                  <a:gd name="connsiteX53" fmla="*/ 727075 w 5635625"/>
                  <a:gd name="connsiteY53" fmla="*/ 3922713 h 5470525"/>
                  <a:gd name="connsiteX54" fmla="*/ 658813 w 5635625"/>
                  <a:gd name="connsiteY54" fmla="*/ 3797300 h 5470525"/>
                  <a:gd name="connsiteX55" fmla="*/ 596900 w 5635625"/>
                  <a:gd name="connsiteY55" fmla="*/ 3665538 h 5470525"/>
                  <a:gd name="connsiteX56" fmla="*/ 544513 w 5635625"/>
                  <a:gd name="connsiteY56" fmla="*/ 3530600 h 5470525"/>
                  <a:gd name="connsiteX57" fmla="*/ 500063 w 5635625"/>
                  <a:gd name="connsiteY57" fmla="*/ 3392488 h 5470525"/>
                  <a:gd name="connsiteX58" fmla="*/ 463550 w 5635625"/>
                  <a:gd name="connsiteY58" fmla="*/ 3249613 h 5470525"/>
                  <a:gd name="connsiteX59" fmla="*/ 0 w 5635625"/>
                  <a:gd name="connsiteY59" fmla="*/ 3249613 h 5470525"/>
                  <a:gd name="connsiteX60" fmla="*/ 0 w 5635625"/>
                  <a:gd name="connsiteY60" fmla="*/ 2251075 h 5470525"/>
                  <a:gd name="connsiteX61" fmla="*/ 455613 w 5635625"/>
                  <a:gd name="connsiteY61" fmla="*/ 2251075 h 5470525"/>
                  <a:gd name="connsiteX62" fmla="*/ 488950 w 5635625"/>
                  <a:gd name="connsiteY62" fmla="*/ 2103438 h 5470525"/>
                  <a:gd name="connsiteX63" fmla="*/ 534988 w 5635625"/>
                  <a:gd name="connsiteY63" fmla="*/ 1960563 h 5470525"/>
                  <a:gd name="connsiteX64" fmla="*/ 587375 w 5635625"/>
                  <a:gd name="connsiteY64" fmla="*/ 1820863 h 5470525"/>
                  <a:gd name="connsiteX65" fmla="*/ 649288 w 5635625"/>
                  <a:gd name="connsiteY65" fmla="*/ 1685925 h 5470525"/>
                  <a:gd name="connsiteX66" fmla="*/ 719138 w 5635625"/>
                  <a:gd name="connsiteY66" fmla="*/ 1555750 h 5470525"/>
                  <a:gd name="connsiteX67" fmla="*/ 795338 w 5635625"/>
                  <a:gd name="connsiteY67" fmla="*/ 1430338 h 5470525"/>
                  <a:gd name="connsiteX68" fmla="*/ 457200 w 5635625"/>
                  <a:gd name="connsiteY68" fmla="*/ 1092200 h 5470525"/>
                  <a:gd name="connsiteX69" fmla="*/ 1165225 w 5635625"/>
                  <a:gd name="connsiteY69" fmla="*/ 387350 h 5470525"/>
                  <a:gd name="connsiteX70" fmla="*/ 1503363 w 5635625"/>
                  <a:gd name="connsiteY70" fmla="*/ 723900 h 5470525"/>
                  <a:gd name="connsiteX71" fmla="*/ 1627188 w 5635625"/>
                  <a:gd name="connsiteY71" fmla="*/ 647700 h 5470525"/>
                  <a:gd name="connsiteX72" fmla="*/ 1754188 w 5635625"/>
                  <a:gd name="connsiteY72" fmla="*/ 581025 h 5470525"/>
                  <a:gd name="connsiteX73" fmla="*/ 1885950 w 5635625"/>
                  <a:gd name="connsiteY73" fmla="*/ 522288 h 5470525"/>
                  <a:gd name="connsiteX74" fmla="*/ 2019300 w 5635625"/>
                  <a:gd name="connsiteY74" fmla="*/ 469900 h 5470525"/>
                  <a:gd name="connsiteX75" fmla="*/ 2160588 w 5635625"/>
                  <a:gd name="connsiteY75" fmla="*/ 425450 h 5470525"/>
                  <a:gd name="connsiteX76" fmla="*/ 2303463 w 5635625"/>
                  <a:gd name="connsiteY76" fmla="*/ 388938 h 5470525"/>
                  <a:gd name="connsiteX77" fmla="*/ 2303463 w 5635625"/>
                  <a:gd name="connsiteY77" fmla="*/ 0 h 547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635625" h="5470525">
                    <a:moveTo>
                      <a:pt x="2831307" y="1028700"/>
                    </a:moveTo>
                    <a:cubicBezTo>
                      <a:pt x="1878716" y="1028700"/>
                      <a:pt x="1106488" y="1791688"/>
                      <a:pt x="1106488" y="2732882"/>
                    </a:cubicBezTo>
                    <a:cubicBezTo>
                      <a:pt x="1106488" y="3674076"/>
                      <a:pt x="1878716" y="4437064"/>
                      <a:pt x="2831307" y="4437064"/>
                    </a:cubicBezTo>
                    <a:cubicBezTo>
                      <a:pt x="3783898" y="4437064"/>
                      <a:pt x="4556126" y="3674076"/>
                      <a:pt x="4556126" y="2732882"/>
                    </a:cubicBezTo>
                    <a:cubicBezTo>
                      <a:pt x="4556126" y="1791688"/>
                      <a:pt x="3783898" y="1028700"/>
                      <a:pt x="2831307" y="1028700"/>
                    </a:cubicBezTo>
                    <a:close/>
                    <a:moveTo>
                      <a:pt x="2303463" y="0"/>
                    </a:moveTo>
                    <a:lnTo>
                      <a:pt x="3305175" y="0"/>
                    </a:lnTo>
                    <a:lnTo>
                      <a:pt x="3305175" y="376238"/>
                    </a:lnTo>
                    <a:lnTo>
                      <a:pt x="3455988" y="411163"/>
                    </a:lnTo>
                    <a:lnTo>
                      <a:pt x="3603625" y="455613"/>
                    </a:lnTo>
                    <a:lnTo>
                      <a:pt x="3746500" y="508000"/>
                    </a:lnTo>
                    <a:lnTo>
                      <a:pt x="3884613" y="568325"/>
                    </a:lnTo>
                    <a:lnTo>
                      <a:pt x="4017963" y="638175"/>
                    </a:lnTo>
                    <a:lnTo>
                      <a:pt x="4146550" y="715963"/>
                    </a:lnTo>
                    <a:lnTo>
                      <a:pt x="4470400" y="395288"/>
                    </a:lnTo>
                    <a:lnTo>
                      <a:pt x="5178425" y="1101725"/>
                    </a:lnTo>
                    <a:lnTo>
                      <a:pt x="4860925" y="1417638"/>
                    </a:lnTo>
                    <a:lnTo>
                      <a:pt x="4938713" y="1546225"/>
                    </a:lnTo>
                    <a:lnTo>
                      <a:pt x="5010150" y="1676400"/>
                    </a:lnTo>
                    <a:lnTo>
                      <a:pt x="5072063" y="1814513"/>
                    </a:lnTo>
                    <a:lnTo>
                      <a:pt x="5126038" y="1955800"/>
                    </a:lnTo>
                    <a:lnTo>
                      <a:pt x="5172075" y="2101850"/>
                    </a:lnTo>
                    <a:lnTo>
                      <a:pt x="5208588" y="2251075"/>
                    </a:lnTo>
                    <a:lnTo>
                      <a:pt x="5635625" y="2251075"/>
                    </a:lnTo>
                    <a:lnTo>
                      <a:pt x="5635625" y="3249613"/>
                    </a:lnTo>
                    <a:lnTo>
                      <a:pt x="5200650" y="3249613"/>
                    </a:lnTo>
                    <a:lnTo>
                      <a:pt x="5162550" y="3394075"/>
                    </a:lnTo>
                    <a:lnTo>
                      <a:pt x="5118100" y="3535363"/>
                    </a:lnTo>
                    <a:lnTo>
                      <a:pt x="5064125" y="3671888"/>
                    </a:lnTo>
                    <a:lnTo>
                      <a:pt x="5002213" y="3805238"/>
                    </a:lnTo>
                    <a:lnTo>
                      <a:pt x="4930775" y="3933825"/>
                    </a:lnTo>
                    <a:lnTo>
                      <a:pt x="4854575" y="4057650"/>
                    </a:lnTo>
                    <a:lnTo>
                      <a:pt x="5151438" y="4352925"/>
                    </a:lnTo>
                    <a:lnTo>
                      <a:pt x="4440238" y="5059363"/>
                    </a:lnTo>
                    <a:lnTo>
                      <a:pt x="4137025" y="4754563"/>
                    </a:lnTo>
                    <a:lnTo>
                      <a:pt x="4008438" y="4830763"/>
                    </a:lnTo>
                    <a:lnTo>
                      <a:pt x="3876675" y="4897438"/>
                    </a:lnTo>
                    <a:lnTo>
                      <a:pt x="3738563" y="4959350"/>
                    </a:lnTo>
                    <a:lnTo>
                      <a:pt x="3598863" y="5008563"/>
                    </a:lnTo>
                    <a:lnTo>
                      <a:pt x="3454400" y="5051425"/>
                    </a:lnTo>
                    <a:lnTo>
                      <a:pt x="3305175" y="5086350"/>
                    </a:lnTo>
                    <a:lnTo>
                      <a:pt x="3305175" y="5470525"/>
                    </a:lnTo>
                    <a:lnTo>
                      <a:pt x="2303463" y="5470525"/>
                    </a:lnTo>
                    <a:lnTo>
                      <a:pt x="2303463" y="5075238"/>
                    </a:lnTo>
                    <a:lnTo>
                      <a:pt x="2162175" y="5040313"/>
                    </a:lnTo>
                    <a:lnTo>
                      <a:pt x="2025650" y="4997450"/>
                    </a:lnTo>
                    <a:lnTo>
                      <a:pt x="1890713" y="4945063"/>
                    </a:lnTo>
                    <a:lnTo>
                      <a:pt x="1762125" y="4886325"/>
                    </a:lnTo>
                    <a:lnTo>
                      <a:pt x="1638300" y="4819650"/>
                    </a:lnTo>
                    <a:lnTo>
                      <a:pt x="1516063" y="4748213"/>
                    </a:lnTo>
                    <a:lnTo>
                      <a:pt x="1195388" y="5067300"/>
                    </a:lnTo>
                    <a:lnTo>
                      <a:pt x="484188" y="4362450"/>
                    </a:lnTo>
                    <a:lnTo>
                      <a:pt x="801688" y="4046538"/>
                    </a:lnTo>
                    <a:lnTo>
                      <a:pt x="727075" y="3922713"/>
                    </a:lnTo>
                    <a:lnTo>
                      <a:pt x="658813" y="3797300"/>
                    </a:lnTo>
                    <a:lnTo>
                      <a:pt x="596900" y="3665538"/>
                    </a:lnTo>
                    <a:lnTo>
                      <a:pt x="544513" y="3530600"/>
                    </a:lnTo>
                    <a:lnTo>
                      <a:pt x="500063" y="3392488"/>
                    </a:lnTo>
                    <a:lnTo>
                      <a:pt x="463550" y="3249613"/>
                    </a:lnTo>
                    <a:lnTo>
                      <a:pt x="0" y="3249613"/>
                    </a:lnTo>
                    <a:lnTo>
                      <a:pt x="0" y="2251075"/>
                    </a:lnTo>
                    <a:lnTo>
                      <a:pt x="455613" y="2251075"/>
                    </a:lnTo>
                    <a:lnTo>
                      <a:pt x="488950" y="2103438"/>
                    </a:lnTo>
                    <a:lnTo>
                      <a:pt x="534988" y="1960563"/>
                    </a:lnTo>
                    <a:lnTo>
                      <a:pt x="587375" y="1820863"/>
                    </a:lnTo>
                    <a:lnTo>
                      <a:pt x="649288" y="1685925"/>
                    </a:lnTo>
                    <a:lnTo>
                      <a:pt x="719138" y="1555750"/>
                    </a:lnTo>
                    <a:lnTo>
                      <a:pt x="795338" y="1430338"/>
                    </a:lnTo>
                    <a:lnTo>
                      <a:pt x="457200" y="1092200"/>
                    </a:lnTo>
                    <a:lnTo>
                      <a:pt x="1165225" y="387350"/>
                    </a:lnTo>
                    <a:lnTo>
                      <a:pt x="1503363" y="723900"/>
                    </a:lnTo>
                    <a:lnTo>
                      <a:pt x="1627188" y="647700"/>
                    </a:lnTo>
                    <a:lnTo>
                      <a:pt x="1754188" y="581025"/>
                    </a:lnTo>
                    <a:lnTo>
                      <a:pt x="1885950" y="522288"/>
                    </a:lnTo>
                    <a:lnTo>
                      <a:pt x="2019300" y="469900"/>
                    </a:lnTo>
                    <a:lnTo>
                      <a:pt x="2160588" y="425450"/>
                    </a:lnTo>
                    <a:lnTo>
                      <a:pt x="2303463" y="388938"/>
                    </a:lnTo>
                    <a:lnTo>
                      <a:pt x="23034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2" name="Donut 91"/>
              <p:cNvSpPr/>
              <p:nvPr/>
            </p:nvSpPr>
            <p:spPr>
              <a:xfrm>
                <a:off x="6215100" y="1397132"/>
                <a:ext cx="34065" cy="34405"/>
              </a:xfrm>
              <a:prstGeom prst="donu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85618" y="1404909"/>
              <a:ext cx="651182" cy="638432"/>
              <a:chOff x="6183973" y="1367119"/>
              <a:chExt cx="96319" cy="94431"/>
            </a:xfrm>
            <a:grpFill/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6183973" y="1367119"/>
                <a:ext cx="96319" cy="94431"/>
              </a:xfrm>
              <a:custGeom>
                <a:avLst/>
                <a:gdLst>
                  <a:gd name="connsiteX0" fmla="*/ 2831307 w 5635625"/>
                  <a:gd name="connsiteY0" fmla="*/ 1880791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880791 h 5470525"/>
                  <a:gd name="connsiteX5" fmla="*/ 2831307 w 5635625"/>
                  <a:gd name="connsiteY5" fmla="*/ 1028700 h 5470525"/>
                  <a:gd name="connsiteX6" fmla="*/ 1106488 w 5635625"/>
                  <a:gd name="connsiteY6" fmla="*/ 2732882 h 5470525"/>
                  <a:gd name="connsiteX7" fmla="*/ 2831307 w 5635625"/>
                  <a:gd name="connsiteY7" fmla="*/ 4437064 h 5470525"/>
                  <a:gd name="connsiteX8" fmla="*/ 4556126 w 5635625"/>
                  <a:gd name="connsiteY8" fmla="*/ 2732882 h 5470525"/>
                  <a:gd name="connsiteX9" fmla="*/ 2831307 w 5635625"/>
                  <a:gd name="connsiteY9" fmla="*/ 1028700 h 5470525"/>
                  <a:gd name="connsiteX10" fmla="*/ 2303463 w 5635625"/>
                  <a:gd name="connsiteY10" fmla="*/ 0 h 5470525"/>
                  <a:gd name="connsiteX11" fmla="*/ 3305175 w 5635625"/>
                  <a:gd name="connsiteY11" fmla="*/ 0 h 5470525"/>
                  <a:gd name="connsiteX12" fmla="*/ 3305175 w 5635625"/>
                  <a:gd name="connsiteY12" fmla="*/ 376238 h 5470525"/>
                  <a:gd name="connsiteX13" fmla="*/ 3455988 w 5635625"/>
                  <a:gd name="connsiteY13" fmla="*/ 411163 h 5470525"/>
                  <a:gd name="connsiteX14" fmla="*/ 3603625 w 5635625"/>
                  <a:gd name="connsiteY14" fmla="*/ 455613 h 5470525"/>
                  <a:gd name="connsiteX15" fmla="*/ 3746500 w 5635625"/>
                  <a:gd name="connsiteY15" fmla="*/ 508000 h 5470525"/>
                  <a:gd name="connsiteX16" fmla="*/ 3884613 w 5635625"/>
                  <a:gd name="connsiteY16" fmla="*/ 568325 h 5470525"/>
                  <a:gd name="connsiteX17" fmla="*/ 4017963 w 5635625"/>
                  <a:gd name="connsiteY17" fmla="*/ 638175 h 5470525"/>
                  <a:gd name="connsiteX18" fmla="*/ 4146550 w 5635625"/>
                  <a:gd name="connsiteY18" fmla="*/ 715963 h 5470525"/>
                  <a:gd name="connsiteX19" fmla="*/ 4470400 w 5635625"/>
                  <a:gd name="connsiteY19" fmla="*/ 395288 h 5470525"/>
                  <a:gd name="connsiteX20" fmla="*/ 5178425 w 5635625"/>
                  <a:gd name="connsiteY20" fmla="*/ 1101725 h 5470525"/>
                  <a:gd name="connsiteX21" fmla="*/ 4860925 w 5635625"/>
                  <a:gd name="connsiteY21" fmla="*/ 1417638 h 5470525"/>
                  <a:gd name="connsiteX22" fmla="*/ 4938713 w 5635625"/>
                  <a:gd name="connsiteY22" fmla="*/ 1546225 h 5470525"/>
                  <a:gd name="connsiteX23" fmla="*/ 5010150 w 5635625"/>
                  <a:gd name="connsiteY23" fmla="*/ 1676400 h 5470525"/>
                  <a:gd name="connsiteX24" fmla="*/ 5072063 w 5635625"/>
                  <a:gd name="connsiteY24" fmla="*/ 1814513 h 5470525"/>
                  <a:gd name="connsiteX25" fmla="*/ 5126038 w 5635625"/>
                  <a:gd name="connsiteY25" fmla="*/ 1955800 h 5470525"/>
                  <a:gd name="connsiteX26" fmla="*/ 5172075 w 5635625"/>
                  <a:gd name="connsiteY26" fmla="*/ 2101850 h 5470525"/>
                  <a:gd name="connsiteX27" fmla="*/ 5208588 w 5635625"/>
                  <a:gd name="connsiteY27" fmla="*/ 2251075 h 5470525"/>
                  <a:gd name="connsiteX28" fmla="*/ 5635625 w 5635625"/>
                  <a:gd name="connsiteY28" fmla="*/ 2251075 h 5470525"/>
                  <a:gd name="connsiteX29" fmla="*/ 5635625 w 5635625"/>
                  <a:gd name="connsiteY29" fmla="*/ 3249613 h 5470525"/>
                  <a:gd name="connsiteX30" fmla="*/ 5200650 w 5635625"/>
                  <a:gd name="connsiteY30" fmla="*/ 3249613 h 5470525"/>
                  <a:gd name="connsiteX31" fmla="*/ 5162550 w 5635625"/>
                  <a:gd name="connsiteY31" fmla="*/ 3394075 h 5470525"/>
                  <a:gd name="connsiteX32" fmla="*/ 5118100 w 5635625"/>
                  <a:gd name="connsiteY32" fmla="*/ 3535363 h 5470525"/>
                  <a:gd name="connsiteX33" fmla="*/ 5064125 w 5635625"/>
                  <a:gd name="connsiteY33" fmla="*/ 3671888 h 5470525"/>
                  <a:gd name="connsiteX34" fmla="*/ 5002213 w 5635625"/>
                  <a:gd name="connsiteY34" fmla="*/ 3805238 h 5470525"/>
                  <a:gd name="connsiteX35" fmla="*/ 4930775 w 5635625"/>
                  <a:gd name="connsiteY35" fmla="*/ 3933825 h 5470525"/>
                  <a:gd name="connsiteX36" fmla="*/ 4854575 w 5635625"/>
                  <a:gd name="connsiteY36" fmla="*/ 4057650 h 5470525"/>
                  <a:gd name="connsiteX37" fmla="*/ 5151438 w 5635625"/>
                  <a:gd name="connsiteY37" fmla="*/ 4352925 h 5470525"/>
                  <a:gd name="connsiteX38" fmla="*/ 4440238 w 5635625"/>
                  <a:gd name="connsiteY38" fmla="*/ 5059363 h 5470525"/>
                  <a:gd name="connsiteX39" fmla="*/ 4137025 w 5635625"/>
                  <a:gd name="connsiteY39" fmla="*/ 4754563 h 5470525"/>
                  <a:gd name="connsiteX40" fmla="*/ 4008438 w 5635625"/>
                  <a:gd name="connsiteY40" fmla="*/ 4830763 h 5470525"/>
                  <a:gd name="connsiteX41" fmla="*/ 3876675 w 5635625"/>
                  <a:gd name="connsiteY41" fmla="*/ 4897438 h 5470525"/>
                  <a:gd name="connsiteX42" fmla="*/ 3738563 w 5635625"/>
                  <a:gd name="connsiteY42" fmla="*/ 4959350 h 5470525"/>
                  <a:gd name="connsiteX43" fmla="*/ 3598863 w 5635625"/>
                  <a:gd name="connsiteY43" fmla="*/ 5008563 h 5470525"/>
                  <a:gd name="connsiteX44" fmla="*/ 3454400 w 5635625"/>
                  <a:gd name="connsiteY44" fmla="*/ 5051425 h 5470525"/>
                  <a:gd name="connsiteX45" fmla="*/ 3305175 w 5635625"/>
                  <a:gd name="connsiteY45" fmla="*/ 5086350 h 5470525"/>
                  <a:gd name="connsiteX46" fmla="*/ 3305175 w 5635625"/>
                  <a:gd name="connsiteY46" fmla="*/ 5470525 h 5470525"/>
                  <a:gd name="connsiteX47" fmla="*/ 2303463 w 5635625"/>
                  <a:gd name="connsiteY47" fmla="*/ 5470525 h 5470525"/>
                  <a:gd name="connsiteX48" fmla="*/ 2303463 w 5635625"/>
                  <a:gd name="connsiteY48" fmla="*/ 5075238 h 5470525"/>
                  <a:gd name="connsiteX49" fmla="*/ 2162175 w 5635625"/>
                  <a:gd name="connsiteY49" fmla="*/ 5040313 h 5470525"/>
                  <a:gd name="connsiteX50" fmla="*/ 2025650 w 5635625"/>
                  <a:gd name="connsiteY50" fmla="*/ 4997450 h 5470525"/>
                  <a:gd name="connsiteX51" fmla="*/ 1890713 w 5635625"/>
                  <a:gd name="connsiteY51" fmla="*/ 4945063 h 5470525"/>
                  <a:gd name="connsiteX52" fmla="*/ 1762125 w 5635625"/>
                  <a:gd name="connsiteY52" fmla="*/ 4886325 h 5470525"/>
                  <a:gd name="connsiteX53" fmla="*/ 1638300 w 5635625"/>
                  <a:gd name="connsiteY53" fmla="*/ 4819650 h 5470525"/>
                  <a:gd name="connsiteX54" fmla="*/ 1516063 w 5635625"/>
                  <a:gd name="connsiteY54" fmla="*/ 4748213 h 5470525"/>
                  <a:gd name="connsiteX55" fmla="*/ 1195388 w 5635625"/>
                  <a:gd name="connsiteY55" fmla="*/ 5067300 h 5470525"/>
                  <a:gd name="connsiteX56" fmla="*/ 484188 w 5635625"/>
                  <a:gd name="connsiteY56" fmla="*/ 4362450 h 5470525"/>
                  <a:gd name="connsiteX57" fmla="*/ 801688 w 5635625"/>
                  <a:gd name="connsiteY57" fmla="*/ 4046538 h 5470525"/>
                  <a:gd name="connsiteX58" fmla="*/ 727075 w 5635625"/>
                  <a:gd name="connsiteY58" fmla="*/ 3922713 h 5470525"/>
                  <a:gd name="connsiteX59" fmla="*/ 658813 w 5635625"/>
                  <a:gd name="connsiteY59" fmla="*/ 3797300 h 5470525"/>
                  <a:gd name="connsiteX60" fmla="*/ 596900 w 5635625"/>
                  <a:gd name="connsiteY60" fmla="*/ 3665538 h 5470525"/>
                  <a:gd name="connsiteX61" fmla="*/ 544513 w 5635625"/>
                  <a:gd name="connsiteY61" fmla="*/ 3530600 h 5470525"/>
                  <a:gd name="connsiteX62" fmla="*/ 500063 w 5635625"/>
                  <a:gd name="connsiteY62" fmla="*/ 3392488 h 5470525"/>
                  <a:gd name="connsiteX63" fmla="*/ 463550 w 5635625"/>
                  <a:gd name="connsiteY63" fmla="*/ 3249613 h 5470525"/>
                  <a:gd name="connsiteX64" fmla="*/ 0 w 5635625"/>
                  <a:gd name="connsiteY64" fmla="*/ 3249613 h 5470525"/>
                  <a:gd name="connsiteX65" fmla="*/ 0 w 5635625"/>
                  <a:gd name="connsiteY65" fmla="*/ 2251075 h 5470525"/>
                  <a:gd name="connsiteX66" fmla="*/ 455613 w 5635625"/>
                  <a:gd name="connsiteY66" fmla="*/ 2251075 h 5470525"/>
                  <a:gd name="connsiteX67" fmla="*/ 488950 w 5635625"/>
                  <a:gd name="connsiteY67" fmla="*/ 2103438 h 5470525"/>
                  <a:gd name="connsiteX68" fmla="*/ 534988 w 5635625"/>
                  <a:gd name="connsiteY68" fmla="*/ 1960563 h 5470525"/>
                  <a:gd name="connsiteX69" fmla="*/ 587375 w 5635625"/>
                  <a:gd name="connsiteY69" fmla="*/ 1820863 h 5470525"/>
                  <a:gd name="connsiteX70" fmla="*/ 649288 w 5635625"/>
                  <a:gd name="connsiteY70" fmla="*/ 1685925 h 5470525"/>
                  <a:gd name="connsiteX71" fmla="*/ 719138 w 5635625"/>
                  <a:gd name="connsiteY71" fmla="*/ 1555750 h 5470525"/>
                  <a:gd name="connsiteX72" fmla="*/ 795338 w 5635625"/>
                  <a:gd name="connsiteY72" fmla="*/ 1430338 h 5470525"/>
                  <a:gd name="connsiteX73" fmla="*/ 457200 w 5635625"/>
                  <a:gd name="connsiteY73" fmla="*/ 1092200 h 5470525"/>
                  <a:gd name="connsiteX74" fmla="*/ 1165225 w 5635625"/>
                  <a:gd name="connsiteY74" fmla="*/ 387350 h 5470525"/>
                  <a:gd name="connsiteX75" fmla="*/ 1503363 w 5635625"/>
                  <a:gd name="connsiteY75" fmla="*/ 723900 h 5470525"/>
                  <a:gd name="connsiteX76" fmla="*/ 1627188 w 5635625"/>
                  <a:gd name="connsiteY76" fmla="*/ 647700 h 5470525"/>
                  <a:gd name="connsiteX77" fmla="*/ 1754188 w 5635625"/>
                  <a:gd name="connsiteY77" fmla="*/ 581025 h 5470525"/>
                  <a:gd name="connsiteX78" fmla="*/ 1885950 w 5635625"/>
                  <a:gd name="connsiteY78" fmla="*/ 522288 h 5470525"/>
                  <a:gd name="connsiteX79" fmla="*/ 2019300 w 5635625"/>
                  <a:gd name="connsiteY79" fmla="*/ 469900 h 5470525"/>
                  <a:gd name="connsiteX80" fmla="*/ 2160588 w 5635625"/>
                  <a:gd name="connsiteY80" fmla="*/ 425450 h 5470525"/>
                  <a:gd name="connsiteX81" fmla="*/ 2303463 w 5635625"/>
                  <a:gd name="connsiteY81" fmla="*/ 388938 h 5470525"/>
                  <a:gd name="connsiteX0" fmla="*/ 1958579 w 5635625"/>
                  <a:gd name="connsiteY0" fmla="*/ 2732882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1106488 w 5635625"/>
                  <a:gd name="connsiteY5" fmla="*/ 2732882 h 5470525"/>
                  <a:gd name="connsiteX6" fmla="*/ 2831307 w 5635625"/>
                  <a:gd name="connsiteY6" fmla="*/ 4437064 h 5470525"/>
                  <a:gd name="connsiteX7" fmla="*/ 4556126 w 5635625"/>
                  <a:gd name="connsiteY7" fmla="*/ 2732882 h 5470525"/>
                  <a:gd name="connsiteX8" fmla="*/ 2831307 w 5635625"/>
                  <a:gd name="connsiteY8" fmla="*/ 1028700 h 5470525"/>
                  <a:gd name="connsiteX9" fmla="*/ 2303463 w 5635625"/>
                  <a:gd name="connsiteY9" fmla="*/ 0 h 5470525"/>
                  <a:gd name="connsiteX10" fmla="*/ 3305175 w 5635625"/>
                  <a:gd name="connsiteY10" fmla="*/ 0 h 5470525"/>
                  <a:gd name="connsiteX11" fmla="*/ 3305175 w 5635625"/>
                  <a:gd name="connsiteY11" fmla="*/ 376238 h 5470525"/>
                  <a:gd name="connsiteX12" fmla="*/ 3455988 w 5635625"/>
                  <a:gd name="connsiteY12" fmla="*/ 411163 h 5470525"/>
                  <a:gd name="connsiteX13" fmla="*/ 3603625 w 5635625"/>
                  <a:gd name="connsiteY13" fmla="*/ 455613 h 5470525"/>
                  <a:gd name="connsiteX14" fmla="*/ 3746500 w 5635625"/>
                  <a:gd name="connsiteY14" fmla="*/ 508000 h 5470525"/>
                  <a:gd name="connsiteX15" fmla="*/ 3884613 w 5635625"/>
                  <a:gd name="connsiteY15" fmla="*/ 568325 h 5470525"/>
                  <a:gd name="connsiteX16" fmla="*/ 4017963 w 5635625"/>
                  <a:gd name="connsiteY16" fmla="*/ 638175 h 5470525"/>
                  <a:gd name="connsiteX17" fmla="*/ 4146550 w 5635625"/>
                  <a:gd name="connsiteY17" fmla="*/ 715963 h 5470525"/>
                  <a:gd name="connsiteX18" fmla="*/ 4470400 w 5635625"/>
                  <a:gd name="connsiteY18" fmla="*/ 395288 h 5470525"/>
                  <a:gd name="connsiteX19" fmla="*/ 5178425 w 5635625"/>
                  <a:gd name="connsiteY19" fmla="*/ 1101725 h 5470525"/>
                  <a:gd name="connsiteX20" fmla="*/ 4860925 w 5635625"/>
                  <a:gd name="connsiteY20" fmla="*/ 1417638 h 5470525"/>
                  <a:gd name="connsiteX21" fmla="*/ 4938713 w 5635625"/>
                  <a:gd name="connsiteY21" fmla="*/ 1546225 h 5470525"/>
                  <a:gd name="connsiteX22" fmla="*/ 5010150 w 5635625"/>
                  <a:gd name="connsiteY22" fmla="*/ 1676400 h 5470525"/>
                  <a:gd name="connsiteX23" fmla="*/ 5072063 w 5635625"/>
                  <a:gd name="connsiteY23" fmla="*/ 1814513 h 5470525"/>
                  <a:gd name="connsiteX24" fmla="*/ 5126038 w 5635625"/>
                  <a:gd name="connsiteY24" fmla="*/ 1955800 h 5470525"/>
                  <a:gd name="connsiteX25" fmla="*/ 5172075 w 5635625"/>
                  <a:gd name="connsiteY25" fmla="*/ 2101850 h 5470525"/>
                  <a:gd name="connsiteX26" fmla="*/ 5208588 w 5635625"/>
                  <a:gd name="connsiteY26" fmla="*/ 2251075 h 5470525"/>
                  <a:gd name="connsiteX27" fmla="*/ 5635625 w 5635625"/>
                  <a:gd name="connsiteY27" fmla="*/ 2251075 h 5470525"/>
                  <a:gd name="connsiteX28" fmla="*/ 5635625 w 5635625"/>
                  <a:gd name="connsiteY28" fmla="*/ 3249613 h 5470525"/>
                  <a:gd name="connsiteX29" fmla="*/ 5200650 w 5635625"/>
                  <a:gd name="connsiteY29" fmla="*/ 3249613 h 5470525"/>
                  <a:gd name="connsiteX30" fmla="*/ 5162550 w 5635625"/>
                  <a:gd name="connsiteY30" fmla="*/ 3394075 h 5470525"/>
                  <a:gd name="connsiteX31" fmla="*/ 5118100 w 5635625"/>
                  <a:gd name="connsiteY31" fmla="*/ 3535363 h 5470525"/>
                  <a:gd name="connsiteX32" fmla="*/ 5064125 w 5635625"/>
                  <a:gd name="connsiteY32" fmla="*/ 3671888 h 5470525"/>
                  <a:gd name="connsiteX33" fmla="*/ 5002213 w 5635625"/>
                  <a:gd name="connsiteY33" fmla="*/ 3805238 h 5470525"/>
                  <a:gd name="connsiteX34" fmla="*/ 4930775 w 5635625"/>
                  <a:gd name="connsiteY34" fmla="*/ 3933825 h 5470525"/>
                  <a:gd name="connsiteX35" fmla="*/ 4854575 w 5635625"/>
                  <a:gd name="connsiteY35" fmla="*/ 4057650 h 5470525"/>
                  <a:gd name="connsiteX36" fmla="*/ 5151438 w 5635625"/>
                  <a:gd name="connsiteY36" fmla="*/ 4352925 h 5470525"/>
                  <a:gd name="connsiteX37" fmla="*/ 4440238 w 5635625"/>
                  <a:gd name="connsiteY37" fmla="*/ 5059363 h 5470525"/>
                  <a:gd name="connsiteX38" fmla="*/ 4137025 w 5635625"/>
                  <a:gd name="connsiteY38" fmla="*/ 4754563 h 5470525"/>
                  <a:gd name="connsiteX39" fmla="*/ 4008438 w 5635625"/>
                  <a:gd name="connsiteY39" fmla="*/ 4830763 h 5470525"/>
                  <a:gd name="connsiteX40" fmla="*/ 3876675 w 5635625"/>
                  <a:gd name="connsiteY40" fmla="*/ 4897438 h 5470525"/>
                  <a:gd name="connsiteX41" fmla="*/ 3738563 w 5635625"/>
                  <a:gd name="connsiteY41" fmla="*/ 4959350 h 5470525"/>
                  <a:gd name="connsiteX42" fmla="*/ 3598863 w 5635625"/>
                  <a:gd name="connsiteY42" fmla="*/ 5008563 h 5470525"/>
                  <a:gd name="connsiteX43" fmla="*/ 3454400 w 5635625"/>
                  <a:gd name="connsiteY43" fmla="*/ 5051425 h 5470525"/>
                  <a:gd name="connsiteX44" fmla="*/ 3305175 w 5635625"/>
                  <a:gd name="connsiteY44" fmla="*/ 5086350 h 5470525"/>
                  <a:gd name="connsiteX45" fmla="*/ 3305175 w 5635625"/>
                  <a:gd name="connsiteY45" fmla="*/ 5470525 h 5470525"/>
                  <a:gd name="connsiteX46" fmla="*/ 2303463 w 5635625"/>
                  <a:gd name="connsiteY46" fmla="*/ 5470525 h 5470525"/>
                  <a:gd name="connsiteX47" fmla="*/ 2303463 w 5635625"/>
                  <a:gd name="connsiteY47" fmla="*/ 5075238 h 5470525"/>
                  <a:gd name="connsiteX48" fmla="*/ 2162175 w 5635625"/>
                  <a:gd name="connsiteY48" fmla="*/ 5040313 h 5470525"/>
                  <a:gd name="connsiteX49" fmla="*/ 2025650 w 5635625"/>
                  <a:gd name="connsiteY49" fmla="*/ 4997450 h 5470525"/>
                  <a:gd name="connsiteX50" fmla="*/ 1890713 w 5635625"/>
                  <a:gd name="connsiteY50" fmla="*/ 4945063 h 5470525"/>
                  <a:gd name="connsiteX51" fmla="*/ 1762125 w 5635625"/>
                  <a:gd name="connsiteY51" fmla="*/ 4886325 h 5470525"/>
                  <a:gd name="connsiteX52" fmla="*/ 1638300 w 5635625"/>
                  <a:gd name="connsiteY52" fmla="*/ 4819650 h 5470525"/>
                  <a:gd name="connsiteX53" fmla="*/ 1516063 w 5635625"/>
                  <a:gd name="connsiteY53" fmla="*/ 4748213 h 5470525"/>
                  <a:gd name="connsiteX54" fmla="*/ 1195388 w 5635625"/>
                  <a:gd name="connsiteY54" fmla="*/ 5067300 h 5470525"/>
                  <a:gd name="connsiteX55" fmla="*/ 484188 w 5635625"/>
                  <a:gd name="connsiteY55" fmla="*/ 4362450 h 5470525"/>
                  <a:gd name="connsiteX56" fmla="*/ 801688 w 5635625"/>
                  <a:gd name="connsiteY56" fmla="*/ 4046538 h 5470525"/>
                  <a:gd name="connsiteX57" fmla="*/ 727075 w 5635625"/>
                  <a:gd name="connsiteY57" fmla="*/ 3922713 h 5470525"/>
                  <a:gd name="connsiteX58" fmla="*/ 658813 w 5635625"/>
                  <a:gd name="connsiteY58" fmla="*/ 3797300 h 5470525"/>
                  <a:gd name="connsiteX59" fmla="*/ 596900 w 5635625"/>
                  <a:gd name="connsiteY59" fmla="*/ 3665538 h 5470525"/>
                  <a:gd name="connsiteX60" fmla="*/ 544513 w 5635625"/>
                  <a:gd name="connsiteY60" fmla="*/ 3530600 h 5470525"/>
                  <a:gd name="connsiteX61" fmla="*/ 500063 w 5635625"/>
                  <a:gd name="connsiteY61" fmla="*/ 3392488 h 5470525"/>
                  <a:gd name="connsiteX62" fmla="*/ 463550 w 5635625"/>
                  <a:gd name="connsiteY62" fmla="*/ 3249613 h 5470525"/>
                  <a:gd name="connsiteX63" fmla="*/ 0 w 5635625"/>
                  <a:gd name="connsiteY63" fmla="*/ 3249613 h 5470525"/>
                  <a:gd name="connsiteX64" fmla="*/ 0 w 5635625"/>
                  <a:gd name="connsiteY64" fmla="*/ 2251075 h 5470525"/>
                  <a:gd name="connsiteX65" fmla="*/ 455613 w 5635625"/>
                  <a:gd name="connsiteY65" fmla="*/ 2251075 h 5470525"/>
                  <a:gd name="connsiteX66" fmla="*/ 488950 w 5635625"/>
                  <a:gd name="connsiteY66" fmla="*/ 2103438 h 5470525"/>
                  <a:gd name="connsiteX67" fmla="*/ 534988 w 5635625"/>
                  <a:gd name="connsiteY67" fmla="*/ 1960563 h 5470525"/>
                  <a:gd name="connsiteX68" fmla="*/ 587375 w 5635625"/>
                  <a:gd name="connsiteY68" fmla="*/ 1820863 h 5470525"/>
                  <a:gd name="connsiteX69" fmla="*/ 649288 w 5635625"/>
                  <a:gd name="connsiteY69" fmla="*/ 1685925 h 5470525"/>
                  <a:gd name="connsiteX70" fmla="*/ 719138 w 5635625"/>
                  <a:gd name="connsiteY70" fmla="*/ 1555750 h 5470525"/>
                  <a:gd name="connsiteX71" fmla="*/ 795338 w 5635625"/>
                  <a:gd name="connsiteY71" fmla="*/ 1430338 h 5470525"/>
                  <a:gd name="connsiteX72" fmla="*/ 457200 w 5635625"/>
                  <a:gd name="connsiteY72" fmla="*/ 1092200 h 5470525"/>
                  <a:gd name="connsiteX73" fmla="*/ 1165225 w 5635625"/>
                  <a:gd name="connsiteY73" fmla="*/ 387350 h 5470525"/>
                  <a:gd name="connsiteX74" fmla="*/ 1503363 w 5635625"/>
                  <a:gd name="connsiteY74" fmla="*/ 723900 h 5470525"/>
                  <a:gd name="connsiteX75" fmla="*/ 1627188 w 5635625"/>
                  <a:gd name="connsiteY75" fmla="*/ 647700 h 5470525"/>
                  <a:gd name="connsiteX76" fmla="*/ 1754188 w 5635625"/>
                  <a:gd name="connsiteY76" fmla="*/ 581025 h 5470525"/>
                  <a:gd name="connsiteX77" fmla="*/ 1885950 w 5635625"/>
                  <a:gd name="connsiteY77" fmla="*/ 522288 h 5470525"/>
                  <a:gd name="connsiteX78" fmla="*/ 2019300 w 5635625"/>
                  <a:gd name="connsiteY78" fmla="*/ 469900 h 5470525"/>
                  <a:gd name="connsiteX79" fmla="*/ 2160588 w 5635625"/>
                  <a:gd name="connsiteY79" fmla="*/ 425450 h 5470525"/>
                  <a:gd name="connsiteX80" fmla="*/ 2303463 w 5635625"/>
                  <a:gd name="connsiteY80" fmla="*/ 388938 h 5470525"/>
                  <a:gd name="connsiteX81" fmla="*/ 2303463 w 5635625"/>
                  <a:gd name="connsiteY81" fmla="*/ 0 h 5470525"/>
                  <a:gd name="connsiteX0" fmla="*/ 2831307 w 5635625"/>
                  <a:gd name="connsiteY0" fmla="*/ 3584973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2831307 w 5635625"/>
                  <a:gd name="connsiteY3" fmla="*/ 1028700 h 5470525"/>
                  <a:gd name="connsiteX4" fmla="*/ 1106488 w 5635625"/>
                  <a:gd name="connsiteY4" fmla="*/ 2732882 h 5470525"/>
                  <a:gd name="connsiteX5" fmla="*/ 2831307 w 5635625"/>
                  <a:gd name="connsiteY5" fmla="*/ 4437064 h 5470525"/>
                  <a:gd name="connsiteX6" fmla="*/ 4556126 w 5635625"/>
                  <a:gd name="connsiteY6" fmla="*/ 2732882 h 5470525"/>
                  <a:gd name="connsiteX7" fmla="*/ 2831307 w 5635625"/>
                  <a:gd name="connsiteY7" fmla="*/ 1028700 h 5470525"/>
                  <a:gd name="connsiteX8" fmla="*/ 2303463 w 5635625"/>
                  <a:gd name="connsiteY8" fmla="*/ 0 h 5470525"/>
                  <a:gd name="connsiteX9" fmla="*/ 3305175 w 5635625"/>
                  <a:gd name="connsiteY9" fmla="*/ 0 h 5470525"/>
                  <a:gd name="connsiteX10" fmla="*/ 3305175 w 5635625"/>
                  <a:gd name="connsiteY10" fmla="*/ 376238 h 5470525"/>
                  <a:gd name="connsiteX11" fmla="*/ 3455988 w 5635625"/>
                  <a:gd name="connsiteY11" fmla="*/ 411163 h 5470525"/>
                  <a:gd name="connsiteX12" fmla="*/ 3603625 w 5635625"/>
                  <a:gd name="connsiteY12" fmla="*/ 455613 h 5470525"/>
                  <a:gd name="connsiteX13" fmla="*/ 3746500 w 5635625"/>
                  <a:gd name="connsiteY13" fmla="*/ 508000 h 5470525"/>
                  <a:gd name="connsiteX14" fmla="*/ 3884613 w 5635625"/>
                  <a:gd name="connsiteY14" fmla="*/ 568325 h 5470525"/>
                  <a:gd name="connsiteX15" fmla="*/ 4017963 w 5635625"/>
                  <a:gd name="connsiteY15" fmla="*/ 638175 h 5470525"/>
                  <a:gd name="connsiteX16" fmla="*/ 4146550 w 5635625"/>
                  <a:gd name="connsiteY16" fmla="*/ 715963 h 5470525"/>
                  <a:gd name="connsiteX17" fmla="*/ 4470400 w 5635625"/>
                  <a:gd name="connsiteY17" fmla="*/ 395288 h 5470525"/>
                  <a:gd name="connsiteX18" fmla="*/ 5178425 w 5635625"/>
                  <a:gd name="connsiteY18" fmla="*/ 1101725 h 5470525"/>
                  <a:gd name="connsiteX19" fmla="*/ 4860925 w 5635625"/>
                  <a:gd name="connsiteY19" fmla="*/ 1417638 h 5470525"/>
                  <a:gd name="connsiteX20" fmla="*/ 4938713 w 5635625"/>
                  <a:gd name="connsiteY20" fmla="*/ 1546225 h 5470525"/>
                  <a:gd name="connsiteX21" fmla="*/ 5010150 w 5635625"/>
                  <a:gd name="connsiteY21" fmla="*/ 1676400 h 5470525"/>
                  <a:gd name="connsiteX22" fmla="*/ 5072063 w 5635625"/>
                  <a:gd name="connsiteY22" fmla="*/ 1814513 h 5470525"/>
                  <a:gd name="connsiteX23" fmla="*/ 5126038 w 5635625"/>
                  <a:gd name="connsiteY23" fmla="*/ 1955800 h 5470525"/>
                  <a:gd name="connsiteX24" fmla="*/ 5172075 w 5635625"/>
                  <a:gd name="connsiteY24" fmla="*/ 2101850 h 5470525"/>
                  <a:gd name="connsiteX25" fmla="*/ 5208588 w 5635625"/>
                  <a:gd name="connsiteY25" fmla="*/ 2251075 h 5470525"/>
                  <a:gd name="connsiteX26" fmla="*/ 5635625 w 5635625"/>
                  <a:gd name="connsiteY26" fmla="*/ 2251075 h 5470525"/>
                  <a:gd name="connsiteX27" fmla="*/ 5635625 w 5635625"/>
                  <a:gd name="connsiteY27" fmla="*/ 3249613 h 5470525"/>
                  <a:gd name="connsiteX28" fmla="*/ 5200650 w 5635625"/>
                  <a:gd name="connsiteY28" fmla="*/ 3249613 h 5470525"/>
                  <a:gd name="connsiteX29" fmla="*/ 5162550 w 5635625"/>
                  <a:gd name="connsiteY29" fmla="*/ 3394075 h 5470525"/>
                  <a:gd name="connsiteX30" fmla="*/ 5118100 w 5635625"/>
                  <a:gd name="connsiteY30" fmla="*/ 3535363 h 5470525"/>
                  <a:gd name="connsiteX31" fmla="*/ 5064125 w 5635625"/>
                  <a:gd name="connsiteY31" fmla="*/ 3671888 h 5470525"/>
                  <a:gd name="connsiteX32" fmla="*/ 5002213 w 5635625"/>
                  <a:gd name="connsiteY32" fmla="*/ 3805238 h 5470525"/>
                  <a:gd name="connsiteX33" fmla="*/ 4930775 w 5635625"/>
                  <a:gd name="connsiteY33" fmla="*/ 3933825 h 5470525"/>
                  <a:gd name="connsiteX34" fmla="*/ 4854575 w 5635625"/>
                  <a:gd name="connsiteY34" fmla="*/ 4057650 h 5470525"/>
                  <a:gd name="connsiteX35" fmla="*/ 5151438 w 5635625"/>
                  <a:gd name="connsiteY35" fmla="*/ 4352925 h 5470525"/>
                  <a:gd name="connsiteX36" fmla="*/ 4440238 w 5635625"/>
                  <a:gd name="connsiteY36" fmla="*/ 5059363 h 5470525"/>
                  <a:gd name="connsiteX37" fmla="*/ 4137025 w 5635625"/>
                  <a:gd name="connsiteY37" fmla="*/ 4754563 h 5470525"/>
                  <a:gd name="connsiteX38" fmla="*/ 4008438 w 5635625"/>
                  <a:gd name="connsiteY38" fmla="*/ 4830763 h 5470525"/>
                  <a:gd name="connsiteX39" fmla="*/ 3876675 w 5635625"/>
                  <a:gd name="connsiteY39" fmla="*/ 4897438 h 5470525"/>
                  <a:gd name="connsiteX40" fmla="*/ 3738563 w 5635625"/>
                  <a:gd name="connsiteY40" fmla="*/ 4959350 h 5470525"/>
                  <a:gd name="connsiteX41" fmla="*/ 3598863 w 5635625"/>
                  <a:gd name="connsiteY41" fmla="*/ 5008563 h 5470525"/>
                  <a:gd name="connsiteX42" fmla="*/ 3454400 w 5635625"/>
                  <a:gd name="connsiteY42" fmla="*/ 5051425 h 5470525"/>
                  <a:gd name="connsiteX43" fmla="*/ 3305175 w 5635625"/>
                  <a:gd name="connsiteY43" fmla="*/ 5086350 h 5470525"/>
                  <a:gd name="connsiteX44" fmla="*/ 3305175 w 5635625"/>
                  <a:gd name="connsiteY44" fmla="*/ 5470525 h 5470525"/>
                  <a:gd name="connsiteX45" fmla="*/ 2303463 w 5635625"/>
                  <a:gd name="connsiteY45" fmla="*/ 5470525 h 5470525"/>
                  <a:gd name="connsiteX46" fmla="*/ 2303463 w 5635625"/>
                  <a:gd name="connsiteY46" fmla="*/ 5075238 h 5470525"/>
                  <a:gd name="connsiteX47" fmla="*/ 2162175 w 5635625"/>
                  <a:gd name="connsiteY47" fmla="*/ 5040313 h 5470525"/>
                  <a:gd name="connsiteX48" fmla="*/ 2025650 w 5635625"/>
                  <a:gd name="connsiteY48" fmla="*/ 4997450 h 5470525"/>
                  <a:gd name="connsiteX49" fmla="*/ 1890713 w 5635625"/>
                  <a:gd name="connsiteY49" fmla="*/ 4945063 h 5470525"/>
                  <a:gd name="connsiteX50" fmla="*/ 1762125 w 5635625"/>
                  <a:gd name="connsiteY50" fmla="*/ 4886325 h 5470525"/>
                  <a:gd name="connsiteX51" fmla="*/ 1638300 w 5635625"/>
                  <a:gd name="connsiteY51" fmla="*/ 4819650 h 5470525"/>
                  <a:gd name="connsiteX52" fmla="*/ 1516063 w 5635625"/>
                  <a:gd name="connsiteY52" fmla="*/ 4748213 h 5470525"/>
                  <a:gd name="connsiteX53" fmla="*/ 1195388 w 5635625"/>
                  <a:gd name="connsiteY53" fmla="*/ 5067300 h 5470525"/>
                  <a:gd name="connsiteX54" fmla="*/ 484188 w 5635625"/>
                  <a:gd name="connsiteY54" fmla="*/ 4362450 h 5470525"/>
                  <a:gd name="connsiteX55" fmla="*/ 801688 w 5635625"/>
                  <a:gd name="connsiteY55" fmla="*/ 4046538 h 5470525"/>
                  <a:gd name="connsiteX56" fmla="*/ 727075 w 5635625"/>
                  <a:gd name="connsiteY56" fmla="*/ 3922713 h 5470525"/>
                  <a:gd name="connsiteX57" fmla="*/ 658813 w 5635625"/>
                  <a:gd name="connsiteY57" fmla="*/ 3797300 h 5470525"/>
                  <a:gd name="connsiteX58" fmla="*/ 596900 w 5635625"/>
                  <a:gd name="connsiteY58" fmla="*/ 3665538 h 5470525"/>
                  <a:gd name="connsiteX59" fmla="*/ 544513 w 5635625"/>
                  <a:gd name="connsiteY59" fmla="*/ 3530600 h 5470525"/>
                  <a:gd name="connsiteX60" fmla="*/ 500063 w 5635625"/>
                  <a:gd name="connsiteY60" fmla="*/ 3392488 h 5470525"/>
                  <a:gd name="connsiteX61" fmla="*/ 463550 w 5635625"/>
                  <a:gd name="connsiteY61" fmla="*/ 3249613 h 5470525"/>
                  <a:gd name="connsiteX62" fmla="*/ 0 w 5635625"/>
                  <a:gd name="connsiteY62" fmla="*/ 3249613 h 5470525"/>
                  <a:gd name="connsiteX63" fmla="*/ 0 w 5635625"/>
                  <a:gd name="connsiteY63" fmla="*/ 2251075 h 5470525"/>
                  <a:gd name="connsiteX64" fmla="*/ 455613 w 5635625"/>
                  <a:gd name="connsiteY64" fmla="*/ 2251075 h 5470525"/>
                  <a:gd name="connsiteX65" fmla="*/ 488950 w 5635625"/>
                  <a:gd name="connsiteY65" fmla="*/ 2103438 h 5470525"/>
                  <a:gd name="connsiteX66" fmla="*/ 534988 w 5635625"/>
                  <a:gd name="connsiteY66" fmla="*/ 1960563 h 5470525"/>
                  <a:gd name="connsiteX67" fmla="*/ 587375 w 5635625"/>
                  <a:gd name="connsiteY67" fmla="*/ 1820863 h 5470525"/>
                  <a:gd name="connsiteX68" fmla="*/ 649288 w 5635625"/>
                  <a:gd name="connsiteY68" fmla="*/ 1685925 h 5470525"/>
                  <a:gd name="connsiteX69" fmla="*/ 719138 w 5635625"/>
                  <a:gd name="connsiteY69" fmla="*/ 1555750 h 5470525"/>
                  <a:gd name="connsiteX70" fmla="*/ 795338 w 5635625"/>
                  <a:gd name="connsiteY70" fmla="*/ 1430338 h 5470525"/>
                  <a:gd name="connsiteX71" fmla="*/ 457200 w 5635625"/>
                  <a:gd name="connsiteY71" fmla="*/ 1092200 h 5470525"/>
                  <a:gd name="connsiteX72" fmla="*/ 1165225 w 5635625"/>
                  <a:gd name="connsiteY72" fmla="*/ 387350 h 5470525"/>
                  <a:gd name="connsiteX73" fmla="*/ 1503363 w 5635625"/>
                  <a:gd name="connsiteY73" fmla="*/ 723900 h 5470525"/>
                  <a:gd name="connsiteX74" fmla="*/ 1627188 w 5635625"/>
                  <a:gd name="connsiteY74" fmla="*/ 647700 h 5470525"/>
                  <a:gd name="connsiteX75" fmla="*/ 1754188 w 5635625"/>
                  <a:gd name="connsiteY75" fmla="*/ 581025 h 5470525"/>
                  <a:gd name="connsiteX76" fmla="*/ 1885950 w 5635625"/>
                  <a:gd name="connsiteY76" fmla="*/ 522288 h 5470525"/>
                  <a:gd name="connsiteX77" fmla="*/ 2019300 w 5635625"/>
                  <a:gd name="connsiteY77" fmla="*/ 469900 h 5470525"/>
                  <a:gd name="connsiteX78" fmla="*/ 2160588 w 5635625"/>
                  <a:gd name="connsiteY78" fmla="*/ 425450 h 5470525"/>
                  <a:gd name="connsiteX79" fmla="*/ 2303463 w 5635625"/>
                  <a:gd name="connsiteY79" fmla="*/ 388938 h 5470525"/>
                  <a:gd name="connsiteX80" fmla="*/ 2303463 w 5635625"/>
                  <a:gd name="connsiteY80" fmla="*/ 0 h 5470525"/>
                  <a:gd name="connsiteX0" fmla="*/ 2831307 w 5635625"/>
                  <a:gd name="connsiteY0" fmla="*/ 1028700 h 5470525"/>
                  <a:gd name="connsiteX1" fmla="*/ 1106488 w 5635625"/>
                  <a:gd name="connsiteY1" fmla="*/ 2732882 h 5470525"/>
                  <a:gd name="connsiteX2" fmla="*/ 2831307 w 5635625"/>
                  <a:gd name="connsiteY2" fmla="*/ 4437064 h 5470525"/>
                  <a:gd name="connsiteX3" fmla="*/ 4556126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2303463 w 5635625"/>
                  <a:gd name="connsiteY5" fmla="*/ 0 h 5470525"/>
                  <a:gd name="connsiteX6" fmla="*/ 3305175 w 5635625"/>
                  <a:gd name="connsiteY6" fmla="*/ 0 h 5470525"/>
                  <a:gd name="connsiteX7" fmla="*/ 3305175 w 5635625"/>
                  <a:gd name="connsiteY7" fmla="*/ 376238 h 5470525"/>
                  <a:gd name="connsiteX8" fmla="*/ 3455988 w 5635625"/>
                  <a:gd name="connsiteY8" fmla="*/ 411163 h 5470525"/>
                  <a:gd name="connsiteX9" fmla="*/ 3603625 w 5635625"/>
                  <a:gd name="connsiteY9" fmla="*/ 455613 h 5470525"/>
                  <a:gd name="connsiteX10" fmla="*/ 3746500 w 5635625"/>
                  <a:gd name="connsiteY10" fmla="*/ 508000 h 5470525"/>
                  <a:gd name="connsiteX11" fmla="*/ 3884613 w 5635625"/>
                  <a:gd name="connsiteY11" fmla="*/ 568325 h 5470525"/>
                  <a:gd name="connsiteX12" fmla="*/ 4017963 w 5635625"/>
                  <a:gd name="connsiteY12" fmla="*/ 638175 h 5470525"/>
                  <a:gd name="connsiteX13" fmla="*/ 4146550 w 5635625"/>
                  <a:gd name="connsiteY13" fmla="*/ 715963 h 5470525"/>
                  <a:gd name="connsiteX14" fmla="*/ 4470400 w 5635625"/>
                  <a:gd name="connsiteY14" fmla="*/ 395288 h 5470525"/>
                  <a:gd name="connsiteX15" fmla="*/ 5178425 w 5635625"/>
                  <a:gd name="connsiteY15" fmla="*/ 1101725 h 5470525"/>
                  <a:gd name="connsiteX16" fmla="*/ 4860925 w 5635625"/>
                  <a:gd name="connsiteY16" fmla="*/ 1417638 h 5470525"/>
                  <a:gd name="connsiteX17" fmla="*/ 4938713 w 5635625"/>
                  <a:gd name="connsiteY17" fmla="*/ 1546225 h 5470525"/>
                  <a:gd name="connsiteX18" fmla="*/ 5010150 w 5635625"/>
                  <a:gd name="connsiteY18" fmla="*/ 1676400 h 5470525"/>
                  <a:gd name="connsiteX19" fmla="*/ 5072063 w 5635625"/>
                  <a:gd name="connsiteY19" fmla="*/ 1814513 h 5470525"/>
                  <a:gd name="connsiteX20" fmla="*/ 5126038 w 5635625"/>
                  <a:gd name="connsiteY20" fmla="*/ 1955800 h 5470525"/>
                  <a:gd name="connsiteX21" fmla="*/ 5172075 w 5635625"/>
                  <a:gd name="connsiteY21" fmla="*/ 2101850 h 5470525"/>
                  <a:gd name="connsiteX22" fmla="*/ 5208588 w 5635625"/>
                  <a:gd name="connsiteY22" fmla="*/ 2251075 h 5470525"/>
                  <a:gd name="connsiteX23" fmla="*/ 5635625 w 5635625"/>
                  <a:gd name="connsiteY23" fmla="*/ 2251075 h 5470525"/>
                  <a:gd name="connsiteX24" fmla="*/ 5635625 w 5635625"/>
                  <a:gd name="connsiteY24" fmla="*/ 3249613 h 5470525"/>
                  <a:gd name="connsiteX25" fmla="*/ 5200650 w 5635625"/>
                  <a:gd name="connsiteY25" fmla="*/ 3249613 h 5470525"/>
                  <a:gd name="connsiteX26" fmla="*/ 5162550 w 5635625"/>
                  <a:gd name="connsiteY26" fmla="*/ 3394075 h 5470525"/>
                  <a:gd name="connsiteX27" fmla="*/ 5118100 w 5635625"/>
                  <a:gd name="connsiteY27" fmla="*/ 3535363 h 5470525"/>
                  <a:gd name="connsiteX28" fmla="*/ 5064125 w 5635625"/>
                  <a:gd name="connsiteY28" fmla="*/ 3671888 h 5470525"/>
                  <a:gd name="connsiteX29" fmla="*/ 5002213 w 5635625"/>
                  <a:gd name="connsiteY29" fmla="*/ 3805238 h 5470525"/>
                  <a:gd name="connsiteX30" fmla="*/ 4930775 w 5635625"/>
                  <a:gd name="connsiteY30" fmla="*/ 3933825 h 5470525"/>
                  <a:gd name="connsiteX31" fmla="*/ 4854575 w 5635625"/>
                  <a:gd name="connsiteY31" fmla="*/ 4057650 h 5470525"/>
                  <a:gd name="connsiteX32" fmla="*/ 5151438 w 5635625"/>
                  <a:gd name="connsiteY32" fmla="*/ 4352925 h 5470525"/>
                  <a:gd name="connsiteX33" fmla="*/ 4440238 w 5635625"/>
                  <a:gd name="connsiteY33" fmla="*/ 5059363 h 5470525"/>
                  <a:gd name="connsiteX34" fmla="*/ 4137025 w 5635625"/>
                  <a:gd name="connsiteY34" fmla="*/ 4754563 h 5470525"/>
                  <a:gd name="connsiteX35" fmla="*/ 4008438 w 5635625"/>
                  <a:gd name="connsiteY35" fmla="*/ 4830763 h 5470525"/>
                  <a:gd name="connsiteX36" fmla="*/ 3876675 w 5635625"/>
                  <a:gd name="connsiteY36" fmla="*/ 4897438 h 5470525"/>
                  <a:gd name="connsiteX37" fmla="*/ 3738563 w 5635625"/>
                  <a:gd name="connsiteY37" fmla="*/ 4959350 h 5470525"/>
                  <a:gd name="connsiteX38" fmla="*/ 3598863 w 5635625"/>
                  <a:gd name="connsiteY38" fmla="*/ 5008563 h 5470525"/>
                  <a:gd name="connsiteX39" fmla="*/ 3454400 w 5635625"/>
                  <a:gd name="connsiteY39" fmla="*/ 5051425 h 5470525"/>
                  <a:gd name="connsiteX40" fmla="*/ 3305175 w 5635625"/>
                  <a:gd name="connsiteY40" fmla="*/ 5086350 h 5470525"/>
                  <a:gd name="connsiteX41" fmla="*/ 3305175 w 5635625"/>
                  <a:gd name="connsiteY41" fmla="*/ 5470525 h 5470525"/>
                  <a:gd name="connsiteX42" fmla="*/ 2303463 w 5635625"/>
                  <a:gd name="connsiteY42" fmla="*/ 5470525 h 5470525"/>
                  <a:gd name="connsiteX43" fmla="*/ 2303463 w 5635625"/>
                  <a:gd name="connsiteY43" fmla="*/ 5075238 h 5470525"/>
                  <a:gd name="connsiteX44" fmla="*/ 2162175 w 5635625"/>
                  <a:gd name="connsiteY44" fmla="*/ 5040313 h 5470525"/>
                  <a:gd name="connsiteX45" fmla="*/ 2025650 w 5635625"/>
                  <a:gd name="connsiteY45" fmla="*/ 4997450 h 5470525"/>
                  <a:gd name="connsiteX46" fmla="*/ 1890713 w 5635625"/>
                  <a:gd name="connsiteY46" fmla="*/ 4945063 h 5470525"/>
                  <a:gd name="connsiteX47" fmla="*/ 1762125 w 5635625"/>
                  <a:gd name="connsiteY47" fmla="*/ 4886325 h 5470525"/>
                  <a:gd name="connsiteX48" fmla="*/ 1638300 w 5635625"/>
                  <a:gd name="connsiteY48" fmla="*/ 4819650 h 5470525"/>
                  <a:gd name="connsiteX49" fmla="*/ 1516063 w 5635625"/>
                  <a:gd name="connsiteY49" fmla="*/ 4748213 h 5470525"/>
                  <a:gd name="connsiteX50" fmla="*/ 1195388 w 5635625"/>
                  <a:gd name="connsiteY50" fmla="*/ 5067300 h 5470525"/>
                  <a:gd name="connsiteX51" fmla="*/ 484188 w 5635625"/>
                  <a:gd name="connsiteY51" fmla="*/ 4362450 h 5470525"/>
                  <a:gd name="connsiteX52" fmla="*/ 801688 w 5635625"/>
                  <a:gd name="connsiteY52" fmla="*/ 4046538 h 5470525"/>
                  <a:gd name="connsiteX53" fmla="*/ 727075 w 5635625"/>
                  <a:gd name="connsiteY53" fmla="*/ 3922713 h 5470525"/>
                  <a:gd name="connsiteX54" fmla="*/ 658813 w 5635625"/>
                  <a:gd name="connsiteY54" fmla="*/ 3797300 h 5470525"/>
                  <a:gd name="connsiteX55" fmla="*/ 596900 w 5635625"/>
                  <a:gd name="connsiteY55" fmla="*/ 3665538 h 5470525"/>
                  <a:gd name="connsiteX56" fmla="*/ 544513 w 5635625"/>
                  <a:gd name="connsiteY56" fmla="*/ 3530600 h 5470525"/>
                  <a:gd name="connsiteX57" fmla="*/ 500063 w 5635625"/>
                  <a:gd name="connsiteY57" fmla="*/ 3392488 h 5470525"/>
                  <a:gd name="connsiteX58" fmla="*/ 463550 w 5635625"/>
                  <a:gd name="connsiteY58" fmla="*/ 3249613 h 5470525"/>
                  <a:gd name="connsiteX59" fmla="*/ 0 w 5635625"/>
                  <a:gd name="connsiteY59" fmla="*/ 3249613 h 5470525"/>
                  <a:gd name="connsiteX60" fmla="*/ 0 w 5635625"/>
                  <a:gd name="connsiteY60" fmla="*/ 2251075 h 5470525"/>
                  <a:gd name="connsiteX61" fmla="*/ 455613 w 5635625"/>
                  <a:gd name="connsiteY61" fmla="*/ 2251075 h 5470525"/>
                  <a:gd name="connsiteX62" fmla="*/ 488950 w 5635625"/>
                  <a:gd name="connsiteY62" fmla="*/ 2103438 h 5470525"/>
                  <a:gd name="connsiteX63" fmla="*/ 534988 w 5635625"/>
                  <a:gd name="connsiteY63" fmla="*/ 1960563 h 5470525"/>
                  <a:gd name="connsiteX64" fmla="*/ 587375 w 5635625"/>
                  <a:gd name="connsiteY64" fmla="*/ 1820863 h 5470525"/>
                  <a:gd name="connsiteX65" fmla="*/ 649288 w 5635625"/>
                  <a:gd name="connsiteY65" fmla="*/ 1685925 h 5470525"/>
                  <a:gd name="connsiteX66" fmla="*/ 719138 w 5635625"/>
                  <a:gd name="connsiteY66" fmla="*/ 1555750 h 5470525"/>
                  <a:gd name="connsiteX67" fmla="*/ 795338 w 5635625"/>
                  <a:gd name="connsiteY67" fmla="*/ 1430338 h 5470525"/>
                  <a:gd name="connsiteX68" fmla="*/ 457200 w 5635625"/>
                  <a:gd name="connsiteY68" fmla="*/ 1092200 h 5470525"/>
                  <a:gd name="connsiteX69" fmla="*/ 1165225 w 5635625"/>
                  <a:gd name="connsiteY69" fmla="*/ 387350 h 5470525"/>
                  <a:gd name="connsiteX70" fmla="*/ 1503363 w 5635625"/>
                  <a:gd name="connsiteY70" fmla="*/ 723900 h 5470525"/>
                  <a:gd name="connsiteX71" fmla="*/ 1627188 w 5635625"/>
                  <a:gd name="connsiteY71" fmla="*/ 647700 h 5470525"/>
                  <a:gd name="connsiteX72" fmla="*/ 1754188 w 5635625"/>
                  <a:gd name="connsiteY72" fmla="*/ 581025 h 5470525"/>
                  <a:gd name="connsiteX73" fmla="*/ 1885950 w 5635625"/>
                  <a:gd name="connsiteY73" fmla="*/ 522288 h 5470525"/>
                  <a:gd name="connsiteX74" fmla="*/ 2019300 w 5635625"/>
                  <a:gd name="connsiteY74" fmla="*/ 469900 h 5470525"/>
                  <a:gd name="connsiteX75" fmla="*/ 2160588 w 5635625"/>
                  <a:gd name="connsiteY75" fmla="*/ 425450 h 5470525"/>
                  <a:gd name="connsiteX76" fmla="*/ 2303463 w 5635625"/>
                  <a:gd name="connsiteY76" fmla="*/ 388938 h 5470525"/>
                  <a:gd name="connsiteX77" fmla="*/ 2303463 w 5635625"/>
                  <a:gd name="connsiteY77" fmla="*/ 0 h 547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635625" h="5470525">
                    <a:moveTo>
                      <a:pt x="2831307" y="1028700"/>
                    </a:moveTo>
                    <a:cubicBezTo>
                      <a:pt x="1878716" y="1028700"/>
                      <a:pt x="1106488" y="1791688"/>
                      <a:pt x="1106488" y="2732882"/>
                    </a:cubicBezTo>
                    <a:cubicBezTo>
                      <a:pt x="1106488" y="3674076"/>
                      <a:pt x="1878716" y="4437064"/>
                      <a:pt x="2831307" y="4437064"/>
                    </a:cubicBezTo>
                    <a:cubicBezTo>
                      <a:pt x="3783898" y="4437064"/>
                      <a:pt x="4556126" y="3674076"/>
                      <a:pt x="4556126" y="2732882"/>
                    </a:cubicBezTo>
                    <a:cubicBezTo>
                      <a:pt x="4556126" y="1791688"/>
                      <a:pt x="3783898" y="1028700"/>
                      <a:pt x="2831307" y="1028700"/>
                    </a:cubicBezTo>
                    <a:close/>
                    <a:moveTo>
                      <a:pt x="2303463" y="0"/>
                    </a:moveTo>
                    <a:lnTo>
                      <a:pt x="3305175" y="0"/>
                    </a:lnTo>
                    <a:lnTo>
                      <a:pt x="3305175" y="376238"/>
                    </a:lnTo>
                    <a:lnTo>
                      <a:pt x="3455988" y="411163"/>
                    </a:lnTo>
                    <a:lnTo>
                      <a:pt x="3603625" y="455613"/>
                    </a:lnTo>
                    <a:lnTo>
                      <a:pt x="3746500" y="508000"/>
                    </a:lnTo>
                    <a:lnTo>
                      <a:pt x="3884613" y="568325"/>
                    </a:lnTo>
                    <a:lnTo>
                      <a:pt x="4017963" y="638175"/>
                    </a:lnTo>
                    <a:lnTo>
                      <a:pt x="4146550" y="715963"/>
                    </a:lnTo>
                    <a:lnTo>
                      <a:pt x="4470400" y="395288"/>
                    </a:lnTo>
                    <a:lnTo>
                      <a:pt x="5178425" y="1101725"/>
                    </a:lnTo>
                    <a:lnTo>
                      <a:pt x="4860925" y="1417638"/>
                    </a:lnTo>
                    <a:lnTo>
                      <a:pt x="4938713" y="1546225"/>
                    </a:lnTo>
                    <a:lnTo>
                      <a:pt x="5010150" y="1676400"/>
                    </a:lnTo>
                    <a:lnTo>
                      <a:pt x="5072063" y="1814513"/>
                    </a:lnTo>
                    <a:lnTo>
                      <a:pt x="5126038" y="1955800"/>
                    </a:lnTo>
                    <a:lnTo>
                      <a:pt x="5172075" y="2101850"/>
                    </a:lnTo>
                    <a:lnTo>
                      <a:pt x="5208588" y="2251075"/>
                    </a:lnTo>
                    <a:lnTo>
                      <a:pt x="5635625" y="2251075"/>
                    </a:lnTo>
                    <a:lnTo>
                      <a:pt x="5635625" y="3249613"/>
                    </a:lnTo>
                    <a:lnTo>
                      <a:pt x="5200650" y="3249613"/>
                    </a:lnTo>
                    <a:lnTo>
                      <a:pt x="5162550" y="3394075"/>
                    </a:lnTo>
                    <a:lnTo>
                      <a:pt x="5118100" y="3535363"/>
                    </a:lnTo>
                    <a:lnTo>
                      <a:pt x="5064125" y="3671888"/>
                    </a:lnTo>
                    <a:lnTo>
                      <a:pt x="5002213" y="3805238"/>
                    </a:lnTo>
                    <a:lnTo>
                      <a:pt x="4930775" y="3933825"/>
                    </a:lnTo>
                    <a:lnTo>
                      <a:pt x="4854575" y="4057650"/>
                    </a:lnTo>
                    <a:lnTo>
                      <a:pt x="5151438" y="4352925"/>
                    </a:lnTo>
                    <a:lnTo>
                      <a:pt x="4440238" y="5059363"/>
                    </a:lnTo>
                    <a:lnTo>
                      <a:pt x="4137025" y="4754563"/>
                    </a:lnTo>
                    <a:lnTo>
                      <a:pt x="4008438" y="4830763"/>
                    </a:lnTo>
                    <a:lnTo>
                      <a:pt x="3876675" y="4897438"/>
                    </a:lnTo>
                    <a:lnTo>
                      <a:pt x="3738563" y="4959350"/>
                    </a:lnTo>
                    <a:lnTo>
                      <a:pt x="3598863" y="5008563"/>
                    </a:lnTo>
                    <a:lnTo>
                      <a:pt x="3454400" y="5051425"/>
                    </a:lnTo>
                    <a:lnTo>
                      <a:pt x="3305175" y="5086350"/>
                    </a:lnTo>
                    <a:lnTo>
                      <a:pt x="3305175" y="5470525"/>
                    </a:lnTo>
                    <a:lnTo>
                      <a:pt x="2303463" y="5470525"/>
                    </a:lnTo>
                    <a:lnTo>
                      <a:pt x="2303463" y="5075238"/>
                    </a:lnTo>
                    <a:lnTo>
                      <a:pt x="2162175" y="5040313"/>
                    </a:lnTo>
                    <a:lnTo>
                      <a:pt x="2025650" y="4997450"/>
                    </a:lnTo>
                    <a:lnTo>
                      <a:pt x="1890713" y="4945063"/>
                    </a:lnTo>
                    <a:lnTo>
                      <a:pt x="1762125" y="4886325"/>
                    </a:lnTo>
                    <a:lnTo>
                      <a:pt x="1638300" y="4819650"/>
                    </a:lnTo>
                    <a:lnTo>
                      <a:pt x="1516063" y="4748213"/>
                    </a:lnTo>
                    <a:lnTo>
                      <a:pt x="1195388" y="5067300"/>
                    </a:lnTo>
                    <a:lnTo>
                      <a:pt x="484188" y="4362450"/>
                    </a:lnTo>
                    <a:lnTo>
                      <a:pt x="801688" y="4046538"/>
                    </a:lnTo>
                    <a:lnTo>
                      <a:pt x="727075" y="3922713"/>
                    </a:lnTo>
                    <a:lnTo>
                      <a:pt x="658813" y="3797300"/>
                    </a:lnTo>
                    <a:lnTo>
                      <a:pt x="596900" y="3665538"/>
                    </a:lnTo>
                    <a:lnTo>
                      <a:pt x="544513" y="3530600"/>
                    </a:lnTo>
                    <a:lnTo>
                      <a:pt x="500063" y="3392488"/>
                    </a:lnTo>
                    <a:lnTo>
                      <a:pt x="463550" y="3249613"/>
                    </a:lnTo>
                    <a:lnTo>
                      <a:pt x="0" y="3249613"/>
                    </a:lnTo>
                    <a:lnTo>
                      <a:pt x="0" y="2251075"/>
                    </a:lnTo>
                    <a:lnTo>
                      <a:pt x="455613" y="2251075"/>
                    </a:lnTo>
                    <a:lnTo>
                      <a:pt x="488950" y="2103438"/>
                    </a:lnTo>
                    <a:lnTo>
                      <a:pt x="534988" y="1960563"/>
                    </a:lnTo>
                    <a:lnTo>
                      <a:pt x="587375" y="1820863"/>
                    </a:lnTo>
                    <a:lnTo>
                      <a:pt x="649288" y="1685925"/>
                    </a:lnTo>
                    <a:lnTo>
                      <a:pt x="719138" y="1555750"/>
                    </a:lnTo>
                    <a:lnTo>
                      <a:pt x="795338" y="1430338"/>
                    </a:lnTo>
                    <a:lnTo>
                      <a:pt x="457200" y="1092200"/>
                    </a:lnTo>
                    <a:lnTo>
                      <a:pt x="1165225" y="387350"/>
                    </a:lnTo>
                    <a:lnTo>
                      <a:pt x="1503363" y="723900"/>
                    </a:lnTo>
                    <a:lnTo>
                      <a:pt x="1627188" y="647700"/>
                    </a:lnTo>
                    <a:lnTo>
                      <a:pt x="1754188" y="581025"/>
                    </a:lnTo>
                    <a:lnTo>
                      <a:pt x="1885950" y="522288"/>
                    </a:lnTo>
                    <a:lnTo>
                      <a:pt x="2019300" y="469900"/>
                    </a:lnTo>
                    <a:lnTo>
                      <a:pt x="2160588" y="425450"/>
                    </a:lnTo>
                    <a:lnTo>
                      <a:pt x="2303463" y="388938"/>
                    </a:lnTo>
                    <a:lnTo>
                      <a:pt x="23034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0" name="Donut 89"/>
              <p:cNvSpPr/>
              <p:nvPr/>
            </p:nvSpPr>
            <p:spPr>
              <a:xfrm>
                <a:off x="6215100" y="1397132"/>
                <a:ext cx="34065" cy="34405"/>
              </a:xfrm>
              <a:prstGeom prst="donu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593928" y="1404909"/>
              <a:ext cx="651182" cy="638432"/>
              <a:chOff x="6183973" y="1367119"/>
              <a:chExt cx="96319" cy="94431"/>
            </a:xfrm>
            <a:grpFill/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6183973" y="1367119"/>
                <a:ext cx="96319" cy="94431"/>
              </a:xfrm>
              <a:custGeom>
                <a:avLst/>
                <a:gdLst>
                  <a:gd name="connsiteX0" fmla="*/ 2831307 w 5635625"/>
                  <a:gd name="connsiteY0" fmla="*/ 1880791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880791 h 5470525"/>
                  <a:gd name="connsiteX5" fmla="*/ 2831307 w 5635625"/>
                  <a:gd name="connsiteY5" fmla="*/ 1028700 h 5470525"/>
                  <a:gd name="connsiteX6" fmla="*/ 1106488 w 5635625"/>
                  <a:gd name="connsiteY6" fmla="*/ 2732882 h 5470525"/>
                  <a:gd name="connsiteX7" fmla="*/ 2831307 w 5635625"/>
                  <a:gd name="connsiteY7" fmla="*/ 4437064 h 5470525"/>
                  <a:gd name="connsiteX8" fmla="*/ 4556126 w 5635625"/>
                  <a:gd name="connsiteY8" fmla="*/ 2732882 h 5470525"/>
                  <a:gd name="connsiteX9" fmla="*/ 2831307 w 5635625"/>
                  <a:gd name="connsiteY9" fmla="*/ 1028700 h 5470525"/>
                  <a:gd name="connsiteX10" fmla="*/ 2303463 w 5635625"/>
                  <a:gd name="connsiteY10" fmla="*/ 0 h 5470525"/>
                  <a:gd name="connsiteX11" fmla="*/ 3305175 w 5635625"/>
                  <a:gd name="connsiteY11" fmla="*/ 0 h 5470525"/>
                  <a:gd name="connsiteX12" fmla="*/ 3305175 w 5635625"/>
                  <a:gd name="connsiteY12" fmla="*/ 376238 h 5470525"/>
                  <a:gd name="connsiteX13" fmla="*/ 3455988 w 5635625"/>
                  <a:gd name="connsiteY13" fmla="*/ 411163 h 5470525"/>
                  <a:gd name="connsiteX14" fmla="*/ 3603625 w 5635625"/>
                  <a:gd name="connsiteY14" fmla="*/ 455613 h 5470525"/>
                  <a:gd name="connsiteX15" fmla="*/ 3746500 w 5635625"/>
                  <a:gd name="connsiteY15" fmla="*/ 508000 h 5470525"/>
                  <a:gd name="connsiteX16" fmla="*/ 3884613 w 5635625"/>
                  <a:gd name="connsiteY16" fmla="*/ 568325 h 5470525"/>
                  <a:gd name="connsiteX17" fmla="*/ 4017963 w 5635625"/>
                  <a:gd name="connsiteY17" fmla="*/ 638175 h 5470525"/>
                  <a:gd name="connsiteX18" fmla="*/ 4146550 w 5635625"/>
                  <a:gd name="connsiteY18" fmla="*/ 715963 h 5470525"/>
                  <a:gd name="connsiteX19" fmla="*/ 4470400 w 5635625"/>
                  <a:gd name="connsiteY19" fmla="*/ 395288 h 5470525"/>
                  <a:gd name="connsiteX20" fmla="*/ 5178425 w 5635625"/>
                  <a:gd name="connsiteY20" fmla="*/ 1101725 h 5470525"/>
                  <a:gd name="connsiteX21" fmla="*/ 4860925 w 5635625"/>
                  <a:gd name="connsiteY21" fmla="*/ 1417638 h 5470525"/>
                  <a:gd name="connsiteX22" fmla="*/ 4938713 w 5635625"/>
                  <a:gd name="connsiteY22" fmla="*/ 1546225 h 5470525"/>
                  <a:gd name="connsiteX23" fmla="*/ 5010150 w 5635625"/>
                  <a:gd name="connsiteY23" fmla="*/ 1676400 h 5470525"/>
                  <a:gd name="connsiteX24" fmla="*/ 5072063 w 5635625"/>
                  <a:gd name="connsiteY24" fmla="*/ 1814513 h 5470525"/>
                  <a:gd name="connsiteX25" fmla="*/ 5126038 w 5635625"/>
                  <a:gd name="connsiteY25" fmla="*/ 1955800 h 5470525"/>
                  <a:gd name="connsiteX26" fmla="*/ 5172075 w 5635625"/>
                  <a:gd name="connsiteY26" fmla="*/ 2101850 h 5470525"/>
                  <a:gd name="connsiteX27" fmla="*/ 5208588 w 5635625"/>
                  <a:gd name="connsiteY27" fmla="*/ 2251075 h 5470525"/>
                  <a:gd name="connsiteX28" fmla="*/ 5635625 w 5635625"/>
                  <a:gd name="connsiteY28" fmla="*/ 2251075 h 5470525"/>
                  <a:gd name="connsiteX29" fmla="*/ 5635625 w 5635625"/>
                  <a:gd name="connsiteY29" fmla="*/ 3249613 h 5470525"/>
                  <a:gd name="connsiteX30" fmla="*/ 5200650 w 5635625"/>
                  <a:gd name="connsiteY30" fmla="*/ 3249613 h 5470525"/>
                  <a:gd name="connsiteX31" fmla="*/ 5162550 w 5635625"/>
                  <a:gd name="connsiteY31" fmla="*/ 3394075 h 5470525"/>
                  <a:gd name="connsiteX32" fmla="*/ 5118100 w 5635625"/>
                  <a:gd name="connsiteY32" fmla="*/ 3535363 h 5470525"/>
                  <a:gd name="connsiteX33" fmla="*/ 5064125 w 5635625"/>
                  <a:gd name="connsiteY33" fmla="*/ 3671888 h 5470525"/>
                  <a:gd name="connsiteX34" fmla="*/ 5002213 w 5635625"/>
                  <a:gd name="connsiteY34" fmla="*/ 3805238 h 5470525"/>
                  <a:gd name="connsiteX35" fmla="*/ 4930775 w 5635625"/>
                  <a:gd name="connsiteY35" fmla="*/ 3933825 h 5470525"/>
                  <a:gd name="connsiteX36" fmla="*/ 4854575 w 5635625"/>
                  <a:gd name="connsiteY36" fmla="*/ 4057650 h 5470525"/>
                  <a:gd name="connsiteX37" fmla="*/ 5151438 w 5635625"/>
                  <a:gd name="connsiteY37" fmla="*/ 4352925 h 5470525"/>
                  <a:gd name="connsiteX38" fmla="*/ 4440238 w 5635625"/>
                  <a:gd name="connsiteY38" fmla="*/ 5059363 h 5470525"/>
                  <a:gd name="connsiteX39" fmla="*/ 4137025 w 5635625"/>
                  <a:gd name="connsiteY39" fmla="*/ 4754563 h 5470525"/>
                  <a:gd name="connsiteX40" fmla="*/ 4008438 w 5635625"/>
                  <a:gd name="connsiteY40" fmla="*/ 4830763 h 5470525"/>
                  <a:gd name="connsiteX41" fmla="*/ 3876675 w 5635625"/>
                  <a:gd name="connsiteY41" fmla="*/ 4897438 h 5470525"/>
                  <a:gd name="connsiteX42" fmla="*/ 3738563 w 5635625"/>
                  <a:gd name="connsiteY42" fmla="*/ 4959350 h 5470525"/>
                  <a:gd name="connsiteX43" fmla="*/ 3598863 w 5635625"/>
                  <a:gd name="connsiteY43" fmla="*/ 5008563 h 5470525"/>
                  <a:gd name="connsiteX44" fmla="*/ 3454400 w 5635625"/>
                  <a:gd name="connsiteY44" fmla="*/ 5051425 h 5470525"/>
                  <a:gd name="connsiteX45" fmla="*/ 3305175 w 5635625"/>
                  <a:gd name="connsiteY45" fmla="*/ 5086350 h 5470525"/>
                  <a:gd name="connsiteX46" fmla="*/ 3305175 w 5635625"/>
                  <a:gd name="connsiteY46" fmla="*/ 5470525 h 5470525"/>
                  <a:gd name="connsiteX47" fmla="*/ 2303463 w 5635625"/>
                  <a:gd name="connsiteY47" fmla="*/ 5470525 h 5470525"/>
                  <a:gd name="connsiteX48" fmla="*/ 2303463 w 5635625"/>
                  <a:gd name="connsiteY48" fmla="*/ 5075238 h 5470525"/>
                  <a:gd name="connsiteX49" fmla="*/ 2162175 w 5635625"/>
                  <a:gd name="connsiteY49" fmla="*/ 5040313 h 5470525"/>
                  <a:gd name="connsiteX50" fmla="*/ 2025650 w 5635625"/>
                  <a:gd name="connsiteY50" fmla="*/ 4997450 h 5470525"/>
                  <a:gd name="connsiteX51" fmla="*/ 1890713 w 5635625"/>
                  <a:gd name="connsiteY51" fmla="*/ 4945063 h 5470525"/>
                  <a:gd name="connsiteX52" fmla="*/ 1762125 w 5635625"/>
                  <a:gd name="connsiteY52" fmla="*/ 4886325 h 5470525"/>
                  <a:gd name="connsiteX53" fmla="*/ 1638300 w 5635625"/>
                  <a:gd name="connsiteY53" fmla="*/ 4819650 h 5470525"/>
                  <a:gd name="connsiteX54" fmla="*/ 1516063 w 5635625"/>
                  <a:gd name="connsiteY54" fmla="*/ 4748213 h 5470525"/>
                  <a:gd name="connsiteX55" fmla="*/ 1195388 w 5635625"/>
                  <a:gd name="connsiteY55" fmla="*/ 5067300 h 5470525"/>
                  <a:gd name="connsiteX56" fmla="*/ 484188 w 5635625"/>
                  <a:gd name="connsiteY56" fmla="*/ 4362450 h 5470525"/>
                  <a:gd name="connsiteX57" fmla="*/ 801688 w 5635625"/>
                  <a:gd name="connsiteY57" fmla="*/ 4046538 h 5470525"/>
                  <a:gd name="connsiteX58" fmla="*/ 727075 w 5635625"/>
                  <a:gd name="connsiteY58" fmla="*/ 3922713 h 5470525"/>
                  <a:gd name="connsiteX59" fmla="*/ 658813 w 5635625"/>
                  <a:gd name="connsiteY59" fmla="*/ 3797300 h 5470525"/>
                  <a:gd name="connsiteX60" fmla="*/ 596900 w 5635625"/>
                  <a:gd name="connsiteY60" fmla="*/ 3665538 h 5470525"/>
                  <a:gd name="connsiteX61" fmla="*/ 544513 w 5635625"/>
                  <a:gd name="connsiteY61" fmla="*/ 3530600 h 5470525"/>
                  <a:gd name="connsiteX62" fmla="*/ 500063 w 5635625"/>
                  <a:gd name="connsiteY62" fmla="*/ 3392488 h 5470525"/>
                  <a:gd name="connsiteX63" fmla="*/ 463550 w 5635625"/>
                  <a:gd name="connsiteY63" fmla="*/ 3249613 h 5470525"/>
                  <a:gd name="connsiteX64" fmla="*/ 0 w 5635625"/>
                  <a:gd name="connsiteY64" fmla="*/ 3249613 h 5470525"/>
                  <a:gd name="connsiteX65" fmla="*/ 0 w 5635625"/>
                  <a:gd name="connsiteY65" fmla="*/ 2251075 h 5470525"/>
                  <a:gd name="connsiteX66" fmla="*/ 455613 w 5635625"/>
                  <a:gd name="connsiteY66" fmla="*/ 2251075 h 5470525"/>
                  <a:gd name="connsiteX67" fmla="*/ 488950 w 5635625"/>
                  <a:gd name="connsiteY67" fmla="*/ 2103438 h 5470525"/>
                  <a:gd name="connsiteX68" fmla="*/ 534988 w 5635625"/>
                  <a:gd name="connsiteY68" fmla="*/ 1960563 h 5470525"/>
                  <a:gd name="connsiteX69" fmla="*/ 587375 w 5635625"/>
                  <a:gd name="connsiteY69" fmla="*/ 1820863 h 5470525"/>
                  <a:gd name="connsiteX70" fmla="*/ 649288 w 5635625"/>
                  <a:gd name="connsiteY70" fmla="*/ 1685925 h 5470525"/>
                  <a:gd name="connsiteX71" fmla="*/ 719138 w 5635625"/>
                  <a:gd name="connsiteY71" fmla="*/ 1555750 h 5470525"/>
                  <a:gd name="connsiteX72" fmla="*/ 795338 w 5635625"/>
                  <a:gd name="connsiteY72" fmla="*/ 1430338 h 5470525"/>
                  <a:gd name="connsiteX73" fmla="*/ 457200 w 5635625"/>
                  <a:gd name="connsiteY73" fmla="*/ 1092200 h 5470525"/>
                  <a:gd name="connsiteX74" fmla="*/ 1165225 w 5635625"/>
                  <a:gd name="connsiteY74" fmla="*/ 387350 h 5470525"/>
                  <a:gd name="connsiteX75" fmla="*/ 1503363 w 5635625"/>
                  <a:gd name="connsiteY75" fmla="*/ 723900 h 5470525"/>
                  <a:gd name="connsiteX76" fmla="*/ 1627188 w 5635625"/>
                  <a:gd name="connsiteY76" fmla="*/ 647700 h 5470525"/>
                  <a:gd name="connsiteX77" fmla="*/ 1754188 w 5635625"/>
                  <a:gd name="connsiteY77" fmla="*/ 581025 h 5470525"/>
                  <a:gd name="connsiteX78" fmla="*/ 1885950 w 5635625"/>
                  <a:gd name="connsiteY78" fmla="*/ 522288 h 5470525"/>
                  <a:gd name="connsiteX79" fmla="*/ 2019300 w 5635625"/>
                  <a:gd name="connsiteY79" fmla="*/ 469900 h 5470525"/>
                  <a:gd name="connsiteX80" fmla="*/ 2160588 w 5635625"/>
                  <a:gd name="connsiteY80" fmla="*/ 425450 h 5470525"/>
                  <a:gd name="connsiteX81" fmla="*/ 2303463 w 5635625"/>
                  <a:gd name="connsiteY81" fmla="*/ 388938 h 5470525"/>
                  <a:gd name="connsiteX0" fmla="*/ 1958579 w 5635625"/>
                  <a:gd name="connsiteY0" fmla="*/ 2732882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1958579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1106488 w 5635625"/>
                  <a:gd name="connsiteY5" fmla="*/ 2732882 h 5470525"/>
                  <a:gd name="connsiteX6" fmla="*/ 2831307 w 5635625"/>
                  <a:gd name="connsiteY6" fmla="*/ 4437064 h 5470525"/>
                  <a:gd name="connsiteX7" fmla="*/ 4556126 w 5635625"/>
                  <a:gd name="connsiteY7" fmla="*/ 2732882 h 5470525"/>
                  <a:gd name="connsiteX8" fmla="*/ 2831307 w 5635625"/>
                  <a:gd name="connsiteY8" fmla="*/ 1028700 h 5470525"/>
                  <a:gd name="connsiteX9" fmla="*/ 2303463 w 5635625"/>
                  <a:gd name="connsiteY9" fmla="*/ 0 h 5470525"/>
                  <a:gd name="connsiteX10" fmla="*/ 3305175 w 5635625"/>
                  <a:gd name="connsiteY10" fmla="*/ 0 h 5470525"/>
                  <a:gd name="connsiteX11" fmla="*/ 3305175 w 5635625"/>
                  <a:gd name="connsiteY11" fmla="*/ 376238 h 5470525"/>
                  <a:gd name="connsiteX12" fmla="*/ 3455988 w 5635625"/>
                  <a:gd name="connsiteY12" fmla="*/ 411163 h 5470525"/>
                  <a:gd name="connsiteX13" fmla="*/ 3603625 w 5635625"/>
                  <a:gd name="connsiteY13" fmla="*/ 455613 h 5470525"/>
                  <a:gd name="connsiteX14" fmla="*/ 3746500 w 5635625"/>
                  <a:gd name="connsiteY14" fmla="*/ 508000 h 5470525"/>
                  <a:gd name="connsiteX15" fmla="*/ 3884613 w 5635625"/>
                  <a:gd name="connsiteY15" fmla="*/ 568325 h 5470525"/>
                  <a:gd name="connsiteX16" fmla="*/ 4017963 w 5635625"/>
                  <a:gd name="connsiteY16" fmla="*/ 638175 h 5470525"/>
                  <a:gd name="connsiteX17" fmla="*/ 4146550 w 5635625"/>
                  <a:gd name="connsiteY17" fmla="*/ 715963 h 5470525"/>
                  <a:gd name="connsiteX18" fmla="*/ 4470400 w 5635625"/>
                  <a:gd name="connsiteY18" fmla="*/ 395288 h 5470525"/>
                  <a:gd name="connsiteX19" fmla="*/ 5178425 w 5635625"/>
                  <a:gd name="connsiteY19" fmla="*/ 1101725 h 5470525"/>
                  <a:gd name="connsiteX20" fmla="*/ 4860925 w 5635625"/>
                  <a:gd name="connsiteY20" fmla="*/ 1417638 h 5470525"/>
                  <a:gd name="connsiteX21" fmla="*/ 4938713 w 5635625"/>
                  <a:gd name="connsiteY21" fmla="*/ 1546225 h 5470525"/>
                  <a:gd name="connsiteX22" fmla="*/ 5010150 w 5635625"/>
                  <a:gd name="connsiteY22" fmla="*/ 1676400 h 5470525"/>
                  <a:gd name="connsiteX23" fmla="*/ 5072063 w 5635625"/>
                  <a:gd name="connsiteY23" fmla="*/ 1814513 h 5470525"/>
                  <a:gd name="connsiteX24" fmla="*/ 5126038 w 5635625"/>
                  <a:gd name="connsiteY24" fmla="*/ 1955800 h 5470525"/>
                  <a:gd name="connsiteX25" fmla="*/ 5172075 w 5635625"/>
                  <a:gd name="connsiteY25" fmla="*/ 2101850 h 5470525"/>
                  <a:gd name="connsiteX26" fmla="*/ 5208588 w 5635625"/>
                  <a:gd name="connsiteY26" fmla="*/ 2251075 h 5470525"/>
                  <a:gd name="connsiteX27" fmla="*/ 5635625 w 5635625"/>
                  <a:gd name="connsiteY27" fmla="*/ 2251075 h 5470525"/>
                  <a:gd name="connsiteX28" fmla="*/ 5635625 w 5635625"/>
                  <a:gd name="connsiteY28" fmla="*/ 3249613 h 5470525"/>
                  <a:gd name="connsiteX29" fmla="*/ 5200650 w 5635625"/>
                  <a:gd name="connsiteY29" fmla="*/ 3249613 h 5470525"/>
                  <a:gd name="connsiteX30" fmla="*/ 5162550 w 5635625"/>
                  <a:gd name="connsiteY30" fmla="*/ 3394075 h 5470525"/>
                  <a:gd name="connsiteX31" fmla="*/ 5118100 w 5635625"/>
                  <a:gd name="connsiteY31" fmla="*/ 3535363 h 5470525"/>
                  <a:gd name="connsiteX32" fmla="*/ 5064125 w 5635625"/>
                  <a:gd name="connsiteY32" fmla="*/ 3671888 h 5470525"/>
                  <a:gd name="connsiteX33" fmla="*/ 5002213 w 5635625"/>
                  <a:gd name="connsiteY33" fmla="*/ 3805238 h 5470525"/>
                  <a:gd name="connsiteX34" fmla="*/ 4930775 w 5635625"/>
                  <a:gd name="connsiteY34" fmla="*/ 3933825 h 5470525"/>
                  <a:gd name="connsiteX35" fmla="*/ 4854575 w 5635625"/>
                  <a:gd name="connsiteY35" fmla="*/ 4057650 h 5470525"/>
                  <a:gd name="connsiteX36" fmla="*/ 5151438 w 5635625"/>
                  <a:gd name="connsiteY36" fmla="*/ 4352925 h 5470525"/>
                  <a:gd name="connsiteX37" fmla="*/ 4440238 w 5635625"/>
                  <a:gd name="connsiteY37" fmla="*/ 5059363 h 5470525"/>
                  <a:gd name="connsiteX38" fmla="*/ 4137025 w 5635625"/>
                  <a:gd name="connsiteY38" fmla="*/ 4754563 h 5470525"/>
                  <a:gd name="connsiteX39" fmla="*/ 4008438 w 5635625"/>
                  <a:gd name="connsiteY39" fmla="*/ 4830763 h 5470525"/>
                  <a:gd name="connsiteX40" fmla="*/ 3876675 w 5635625"/>
                  <a:gd name="connsiteY40" fmla="*/ 4897438 h 5470525"/>
                  <a:gd name="connsiteX41" fmla="*/ 3738563 w 5635625"/>
                  <a:gd name="connsiteY41" fmla="*/ 4959350 h 5470525"/>
                  <a:gd name="connsiteX42" fmla="*/ 3598863 w 5635625"/>
                  <a:gd name="connsiteY42" fmla="*/ 5008563 h 5470525"/>
                  <a:gd name="connsiteX43" fmla="*/ 3454400 w 5635625"/>
                  <a:gd name="connsiteY43" fmla="*/ 5051425 h 5470525"/>
                  <a:gd name="connsiteX44" fmla="*/ 3305175 w 5635625"/>
                  <a:gd name="connsiteY44" fmla="*/ 5086350 h 5470525"/>
                  <a:gd name="connsiteX45" fmla="*/ 3305175 w 5635625"/>
                  <a:gd name="connsiteY45" fmla="*/ 5470525 h 5470525"/>
                  <a:gd name="connsiteX46" fmla="*/ 2303463 w 5635625"/>
                  <a:gd name="connsiteY46" fmla="*/ 5470525 h 5470525"/>
                  <a:gd name="connsiteX47" fmla="*/ 2303463 w 5635625"/>
                  <a:gd name="connsiteY47" fmla="*/ 5075238 h 5470525"/>
                  <a:gd name="connsiteX48" fmla="*/ 2162175 w 5635625"/>
                  <a:gd name="connsiteY48" fmla="*/ 5040313 h 5470525"/>
                  <a:gd name="connsiteX49" fmla="*/ 2025650 w 5635625"/>
                  <a:gd name="connsiteY49" fmla="*/ 4997450 h 5470525"/>
                  <a:gd name="connsiteX50" fmla="*/ 1890713 w 5635625"/>
                  <a:gd name="connsiteY50" fmla="*/ 4945063 h 5470525"/>
                  <a:gd name="connsiteX51" fmla="*/ 1762125 w 5635625"/>
                  <a:gd name="connsiteY51" fmla="*/ 4886325 h 5470525"/>
                  <a:gd name="connsiteX52" fmla="*/ 1638300 w 5635625"/>
                  <a:gd name="connsiteY52" fmla="*/ 4819650 h 5470525"/>
                  <a:gd name="connsiteX53" fmla="*/ 1516063 w 5635625"/>
                  <a:gd name="connsiteY53" fmla="*/ 4748213 h 5470525"/>
                  <a:gd name="connsiteX54" fmla="*/ 1195388 w 5635625"/>
                  <a:gd name="connsiteY54" fmla="*/ 5067300 h 5470525"/>
                  <a:gd name="connsiteX55" fmla="*/ 484188 w 5635625"/>
                  <a:gd name="connsiteY55" fmla="*/ 4362450 h 5470525"/>
                  <a:gd name="connsiteX56" fmla="*/ 801688 w 5635625"/>
                  <a:gd name="connsiteY56" fmla="*/ 4046538 h 5470525"/>
                  <a:gd name="connsiteX57" fmla="*/ 727075 w 5635625"/>
                  <a:gd name="connsiteY57" fmla="*/ 3922713 h 5470525"/>
                  <a:gd name="connsiteX58" fmla="*/ 658813 w 5635625"/>
                  <a:gd name="connsiteY58" fmla="*/ 3797300 h 5470525"/>
                  <a:gd name="connsiteX59" fmla="*/ 596900 w 5635625"/>
                  <a:gd name="connsiteY59" fmla="*/ 3665538 h 5470525"/>
                  <a:gd name="connsiteX60" fmla="*/ 544513 w 5635625"/>
                  <a:gd name="connsiteY60" fmla="*/ 3530600 h 5470525"/>
                  <a:gd name="connsiteX61" fmla="*/ 500063 w 5635625"/>
                  <a:gd name="connsiteY61" fmla="*/ 3392488 h 5470525"/>
                  <a:gd name="connsiteX62" fmla="*/ 463550 w 5635625"/>
                  <a:gd name="connsiteY62" fmla="*/ 3249613 h 5470525"/>
                  <a:gd name="connsiteX63" fmla="*/ 0 w 5635625"/>
                  <a:gd name="connsiteY63" fmla="*/ 3249613 h 5470525"/>
                  <a:gd name="connsiteX64" fmla="*/ 0 w 5635625"/>
                  <a:gd name="connsiteY64" fmla="*/ 2251075 h 5470525"/>
                  <a:gd name="connsiteX65" fmla="*/ 455613 w 5635625"/>
                  <a:gd name="connsiteY65" fmla="*/ 2251075 h 5470525"/>
                  <a:gd name="connsiteX66" fmla="*/ 488950 w 5635625"/>
                  <a:gd name="connsiteY66" fmla="*/ 2103438 h 5470525"/>
                  <a:gd name="connsiteX67" fmla="*/ 534988 w 5635625"/>
                  <a:gd name="connsiteY67" fmla="*/ 1960563 h 5470525"/>
                  <a:gd name="connsiteX68" fmla="*/ 587375 w 5635625"/>
                  <a:gd name="connsiteY68" fmla="*/ 1820863 h 5470525"/>
                  <a:gd name="connsiteX69" fmla="*/ 649288 w 5635625"/>
                  <a:gd name="connsiteY69" fmla="*/ 1685925 h 5470525"/>
                  <a:gd name="connsiteX70" fmla="*/ 719138 w 5635625"/>
                  <a:gd name="connsiteY70" fmla="*/ 1555750 h 5470525"/>
                  <a:gd name="connsiteX71" fmla="*/ 795338 w 5635625"/>
                  <a:gd name="connsiteY71" fmla="*/ 1430338 h 5470525"/>
                  <a:gd name="connsiteX72" fmla="*/ 457200 w 5635625"/>
                  <a:gd name="connsiteY72" fmla="*/ 1092200 h 5470525"/>
                  <a:gd name="connsiteX73" fmla="*/ 1165225 w 5635625"/>
                  <a:gd name="connsiteY73" fmla="*/ 387350 h 5470525"/>
                  <a:gd name="connsiteX74" fmla="*/ 1503363 w 5635625"/>
                  <a:gd name="connsiteY74" fmla="*/ 723900 h 5470525"/>
                  <a:gd name="connsiteX75" fmla="*/ 1627188 w 5635625"/>
                  <a:gd name="connsiteY75" fmla="*/ 647700 h 5470525"/>
                  <a:gd name="connsiteX76" fmla="*/ 1754188 w 5635625"/>
                  <a:gd name="connsiteY76" fmla="*/ 581025 h 5470525"/>
                  <a:gd name="connsiteX77" fmla="*/ 1885950 w 5635625"/>
                  <a:gd name="connsiteY77" fmla="*/ 522288 h 5470525"/>
                  <a:gd name="connsiteX78" fmla="*/ 2019300 w 5635625"/>
                  <a:gd name="connsiteY78" fmla="*/ 469900 h 5470525"/>
                  <a:gd name="connsiteX79" fmla="*/ 2160588 w 5635625"/>
                  <a:gd name="connsiteY79" fmla="*/ 425450 h 5470525"/>
                  <a:gd name="connsiteX80" fmla="*/ 2303463 w 5635625"/>
                  <a:gd name="connsiteY80" fmla="*/ 388938 h 5470525"/>
                  <a:gd name="connsiteX81" fmla="*/ 2303463 w 5635625"/>
                  <a:gd name="connsiteY81" fmla="*/ 0 h 5470525"/>
                  <a:gd name="connsiteX0" fmla="*/ 2831307 w 5635625"/>
                  <a:gd name="connsiteY0" fmla="*/ 3584973 h 5470525"/>
                  <a:gd name="connsiteX1" fmla="*/ 3704035 w 5635625"/>
                  <a:gd name="connsiteY1" fmla="*/ 2732882 h 5470525"/>
                  <a:gd name="connsiteX2" fmla="*/ 2831307 w 5635625"/>
                  <a:gd name="connsiteY2" fmla="*/ 3584973 h 5470525"/>
                  <a:gd name="connsiteX3" fmla="*/ 2831307 w 5635625"/>
                  <a:gd name="connsiteY3" fmla="*/ 1028700 h 5470525"/>
                  <a:gd name="connsiteX4" fmla="*/ 1106488 w 5635625"/>
                  <a:gd name="connsiteY4" fmla="*/ 2732882 h 5470525"/>
                  <a:gd name="connsiteX5" fmla="*/ 2831307 w 5635625"/>
                  <a:gd name="connsiteY5" fmla="*/ 4437064 h 5470525"/>
                  <a:gd name="connsiteX6" fmla="*/ 4556126 w 5635625"/>
                  <a:gd name="connsiteY6" fmla="*/ 2732882 h 5470525"/>
                  <a:gd name="connsiteX7" fmla="*/ 2831307 w 5635625"/>
                  <a:gd name="connsiteY7" fmla="*/ 1028700 h 5470525"/>
                  <a:gd name="connsiteX8" fmla="*/ 2303463 w 5635625"/>
                  <a:gd name="connsiteY8" fmla="*/ 0 h 5470525"/>
                  <a:gd name="connsiteX9" fmla="*/ 3305175 w 5635625"/>
                  <a:gd name="connsiteY9" fmla="*/ 0 h 5470525"/>
                  <a:gd name="connsiteX10" fmla="*/ 3305175 w 5635625"/>
                  <a:gd name="connsiteY10" fmla="*/ 376238 h 5470525"/>
                  <a:gd name="connsiteX11" fmla="*/ 3455988 w 5635625"/>
                  <a:gd name="connsiteY11" fmla="*/ 411163 h 5470525"/>
                  <a:gd name="connsiteX12" fmla="*/ 3603625 w 5635625"/>
                  <a:gd name="connsiteY12" fmla="*/ 455613 h 5470525"/>
                  <a:gd name="connsiteX13" fmla="*/ 3746500 w 5635625"/>
                  <a:gd name="connsiteY13" fmla="*/ 508000 h 5470525"/>
                  <a:gd name="connsiteX14" fmla="*/ 3884613 w 5635625"/>
                  <a:gd name="connsiteY14" fmla="*/ 568325 h 5470525"/>
                  <a:gd name="connsiteX15" fmla="*/ 4017963 w 5635625"/>
                  <a:gd name="connsiteY15" fmla="*/ 638175 h 5470525"/>
                  <a:gd name="connsiteX16" fmla="*/ 4146550 w 5635625"/>
                  <a:gd name="connsiteY16" fmla="*/ 715963 h 5470525"/>
                  <a:gd name="connsiteX17" fmla="*/ 4470400 w 5635625"/>
                  <a:gd name="connsiteY17" fmla="*/ 395288 h 5470525"/>
                  <a:gd name="connsiteX18" fmla="*/ 5178425 w 5635625"/>
                  <a:gd name="connsiteY18" fmla="*/ 1101725 h 5470525"/>
                  <a:gd name="connsiteX19" fmla="*/ 4860925 w 5635625"/>
                  <a:gd name="connsiteY19" fmla="*/ 1417638 h 5470525"/>
                  <a:gd name="connsiteX20" fmla="*/ 4938713 w 5635625"/>
                  <a:gd name="connsiteY20" fmla="*/ 1546225 h 5470525"/>
                  <a:gd name="connsiteX21" fmla="*/ 5010150 w 5635625"/>
                  <a:gd name="connsiteY21" fmla="*/ 1676400 h 5470525"/>
                  <a:gd name="connsiteX22" fmla="*/ 5072063 w 5635625"/>
                  <a:gd name="connsiteY22" fmla="*/ 1814513 h 5470525"/>
                  <a:gd name="connsiteX23" fmla="*/ 5126038 w 5635625"/>
                  <a:gd name="connsiteY23" fmla="*/ 1955800 h 5470525"/>
                  <a:gd name="connsiteX24" fmla="*/ 5172075 w 5635625"/>
                  <a:gd name="connsiteY24" fmla="*/ 2101850 h 5470525"/>
                  <a:gd name="connsiteX25" fmla="*/ 5208588 w 5635625"/>
                  <a:gd name="connsiteY25" fmla="*/ 2251075 h 5470525"/>
                  <a:gd name="connsiteX26" fmla="*/ 5635625 w 5635625"/>
                  <a:gd name="connsiteY26" fmla="*/ 2251075 h 5470525"/>
                  <a:gd name="connsiteX27" fmla="*/ 5635625 w 5635625"/>
                  <a:gd name="connsiteY27" fmla="*/ 3249613 h 5470525"/>
                  <a:gd name="connsiteX28" fmla="*/ 5200650 w 5635625"/>
                  <a:gd name="connsiteY28" fmla="*/ 3249613 h 5470525"/>
                  <a:gd name="connsiteX29" fmla="*/ 5162550 w 5635625"/>
                  <a:gd name="connsiteY29" fmla="*/ 3394075 h 5470525"/>
                  <a:gd name="connsiteX30" fmla="*/ 5118100 w 5635625"/>
                  <a:gd name="connsiteY30" fmla="*/ 3535363 h 5470525"/>
                  <a:gd name="connsiteX31" fmla="*/ 5064125 w 5635625"/>
                  <a:gd name="connsiteY31" fmla="*/ 3671888 h 5470525"/>
                  <a:gd name="connsiteX32" fmla="*/ 5002213 w 5635625"/>
                  <a:gd name="connsiteY32" fmla="*/ 3805238 h 5470525"/>
                  <a:gd name="connsiteX33" fmla="*/ 4930775 w 5635625"/>
                  <a:gd name="connsiteY33" fmla="*/ 3933825 h 5470525"/>
                  <a:gd name="connsiteX34" fmla="*/ 4854575 w 5635625"/>
                  <a:gd name="connsiteY34" fmla="*/ 4057650 h 5470525"/>
                  <a:gd name="connsiteX35" fmla="*/ 5151438 w 5635625"/>
                  <a:gd name="connsiteY35" fmla="*/ 4352925 h 5470525"/>
                  <a:gd name="connsiteX36" fmla="*/ 4440238 w 5635625"/>
                  <a:gd name="connsiteY36" fmla="*/ 5059363 h 5470525"/>
                  <a:gd name="connsiteX37" fmla="*/ 4137025 w 5635625"/>
                  <a:gd name="connsiteY37" fmla="*/ 4754563 h 5470525"/>
                  <a:gd name="connsiteX38" fmla="*/ 4008438 w 5635625"/>
                  <a:gd name="connsiteY38" fmla="*/ 4830763 h 5470525"/>
                  <a:gd name="connsiteX39" fmla="*/ 3876675 w 5635625"/>
                  <a:gd name="connsiteY39" fmla="*/ 4897438 h 5470525"/>
                  <a:gd name="connsiteX40" fmla="*/ 3738563 w 5635625"/>
                  <a:gd name="connsiteY40" fmla="*/ 4959350 h 5470525"/>
                  <a:gd name="connsiteX41" fmla="*/ 3598863 w 5635625"/>
                  <a:gd name="connsiteY41" fmla="*/ 5008563 h 5470525"/>
                  <a:gd name="connsiteX42" fmla="*/ 3454400 w 5635625"/>
                  <a:gd name="connsiteY42" fmla="*/ 5051425 h 5470525"/>
                  <a:gd name="connsiteX43" fmla="*/ 3305175 w 5635625"/>
                  <a:gd name="connsiteY43" fmla="*/ 5086350 h 5470525"/>
                  <a:gd name="connsiteX44" fmla="*/ 3305175 w 5635625"/>
                  <a:gd name="connsiteY44" fmla="*/ 5470525 h 5470525"/>
                  <a:gd name="connsiteX45" fmla="*/ 2303463 w 5635625"/>
                  <a:gd name="connsiteY45" fmla="*/ 5470525 h 5470525"/>
                  <a:gd name="connsiteX46" fmla="*/ 2303463 w 5635625"/>
                  <a:gd name="connsiteY46" fmla="*/ 5075238 h 5470525"/>
                  <a:gd name="connsiteX47" fmla="*/ 2162175 w 5635625"/>
                  <a:gd name="connsiteY47" fmla="*/ 5040313 h 5470525"/>
                  <a:gd name="connsiteX48" fmla="*/ 2025650 w 5635625"/>
                  <a:gd name="connsiteY48" fmla="*/ 4997450 h 5470525"/>
                  <a:gd name="connsiteX49" fmla="*/ 1890713 w 5635625"/>
                  <a:gd name="connsiteY49" fmla="*/ 4945063 h 5470525"/>
                  <a:gd name="connsiteX50" fmla="*/ 1762125 w 5635625"/>
                  <a:gd name="connsiteY50" fmla="*/ 4886325 h 5470525"/>
                  <a:gd name="connsiteX51" fmla="*/ 1638300 w 5635625"/>
                  <a:gd name="connsiteY51" fmla="*/ 4819650 h 5470525"/>
                  <a:gd name="connsiteX52" fmla="*/ 1516063 w 5635625"/>
                  <a:gd name="connsiteY52" fmla="*/ 4748213 h 5470525"/>
                  <a:gd name="connsiteX53" fmla="*/ 1195388 w 5635625"/>
                  <a:gd name="connsiteY53" fmla="*/ 5067300 h 5470525"/>
                  <a:gd name="connsiteX54" fmla="*/ 484188 w 5635625"/>
                  <a:gd name="connsiteY54" fmla="*/ 4362450 h 5470525"/>
                  <a:gd name="connsiteX55" fmla="*/ 801688 w 5635625"/>
                  <a:gd name="connsiteY55" fmla="*/ 4046538 h 5470525"/>
                  <a:gd name="connsiteX56" fmla="*/ 727075 w 5635625"/>
                  <a:gd name="connsiteY56" fmla="*/ 3922713 h 5470525"/>
                  <a:gd name="connsiteX57" fmla="*/ 658813 w 5635625"/>
                  <a:gd name="connsiteY57" fmla="*/ 3797300 h 5470525"/>
                  <a:gd name="connsiteX58" fmla="*/ 596900 w 5635625"/>
                  <a:gd name="connsiteY58" fmla="*/ 3665538 h 5470525"/>
                  <a:gd name="connsiteX59" fmla="*/ 544513 w 5635625"/>
                  <a:gd name="connsiteY59" fmla="*/ 3530600 h 5470525"/>
                  <a:gd name="connsiteX60" fmla="*/ 500063 w 5635625"/>
                  <a:gd name="connsiteY60" fmla="*/ 3392488 h 5470525"/>
                  <a:gd name="connsiteX61" fmla="*/ 463550 w 5635625"/>
                  <a:gd name="connsiteY61" fmla="*/ 3249613 h 5470525"/>
                  <a:gd name="connsiteX62" fmla="*/ 0 w 5635625"/>
                  <a:gd name="connsiteY62" fmla="*/ 3249613 h 5470525"/>
                  <a:gd name="connsiteX63" fmla="*/ 0 w 5635625"/>
                  <a:gd name="connsiteY63" fmla="*/ 2251075 h 5470525"/>
                  <a:gd name="connsiteX64" fmla="*/ 455613 w 5635625"/>
                  <a:gd name="connsiteY64" fmla="*/ 2251075 h 5470525"/>
                  <a:gd name="connsiteX65" fmla="*/ 488950 w 5635625"/>
                  <a:gd name="connsiteY65" fmla="*/ 2103438 h 5470525"/>
                  <a:gd name="connsiteX66" fmla="*/ 534988 w 5635625"/>
                  <a:gd name="connsiteY66" fmla="*/ 1960563 h 5470525"/>
                  <a:gd name="connsiteX67" fmla="*/ 587375 w 5635625"/>
                  <a:gd name="connsiteY67" fmla="*/ 1820863 h 5470525"/>
                  <a:gd name="connsiteX68" fmla="*/ 649288 w 5635625"/>
                  <a:gd name="connsiteY68" fmla="*/ 1685925 h 5470525"/>
                  <a:gd name="connsiteX69" fmla="*/ 719138 w 5635625"/>
                  <a:gd name="connsiteY69" fmla="*/ 1555750 h 5470525"/>
                  <a:gd name="connsiteX70" fmla="*/ 795338 w 5635625"/>
                  <a:gd name="connsiteY70" fmla="*/ 1430338 h 5470525"/>
                  <a:gd name="connsiteX71" fmla="*/ 457200 w 5635625"/>
                  <a:gd name="connsiteY71" fmla="*/ 1092200 h 5470525"/>
                  <a:gd name="connsiteX72" fmla="*/ 1165225 w 5635625"/>
                  <a:gd name="connsiteY72" fmla="*/ 387350 h 5470525"/>
                  <a:gd name="connsiteX73" fmla="*/ 1503363 w 5635625"/>
                  <a:gd name="connsiteY73" fmla="*/ 723900 h 5470525"/>
                  <a:gd name="connsiteX74" fmla="*/ 1627188 w 5635625"/>
                  <a:gd name="connsiteY74" fmla="*/ 647700 h 5470525"/>
                  <a:gd name="connsiteX75" fmla="*/ 1754188 w 5635625"/>
                  <a:gd name="connsiteY75" fmla="*/ 581025 h 5470525"/>
                  <a:gd name="connsiteX76" fmla="*/ 1885950 w 5635625"/>
                  <a:gd name="connsiteY76" fmla="*/ 522288 h 5470525"/>
                  <a:gd name="connsiteX77" fmla="*/ 2019300 w 5635625"/>
                  <a:gd name="connsiteY77" fmla="*/ 469900 h 5470525"/>
                  <a:gd name="connsiteX78" fmla="*/ 2160588 w 5635625"/>
                  <a:gd name="connsiteY78" fmla="*/ 425450 h 5470525"/>
                  <a:gd name="connsiteX79" fmla="*/ 2303463 w 5635625"/>
                  <a:gd name="connsiteY79" fmla="*/ 388938 h 5470525"/>
                  <a:gd name="connsiteX80" fmla="*/ 2303463 w 5635625"/>
                  <a:gd name="connsiteY80" fmla="*/ 0 h 5470525"/>
                  <a:gd name="connsiteX0" fmla="*/ 2831307 w 5635625"/>
                  <a:gd name="connsiteY0" fmla="*/ 1028700 h 5470525"/>
                  <a:gd name="connsiteX1" fmla="*/ 1106488 w 5635625"/>
                  <a:gd name="connsiteY1" fmla="*/ 2732882 h 5470525"/>
                  <a:gd name="connsiteX2" fmla="*/ 2831307 w 5635625"/>
                  <a:gd name="connsiteY2" fmla="*/ 4437064 h 5470525"/>
                  <a:gd name="connsiteX3" fmla="*/ 4556126 w 5635625"/>
                  <a:gd name="connsiteY3" fmla="*/ 2732882 h 5470525"/>
                  <a:gd name="connsiteX4" fmla="*/ 2831307 w 5635625"/>
                  <a:gd name="connsiteY4" fmla="*/ 1028700 h 5470525"/>
                  <a:gd name="connsiteX5" fmla="*/ 2303463 w 5635625"/>
                  <a:gd name="connsiteY5" fmla="*/ 0 h 5470525"/>
                  <a:gd name="connsiteX6" fmla="*/ 3305175 w 5635625"/>
                  <a:gd name="connsiteY6" fmla="*/ 0 h 5470525"/>
                  <a:gd name="connsiteX7" fmla="*/ 3305175 w 5635625"/>
                  <a:gd name="connsiteY7" fmla="*/ 376238 h 5470525"/>
                  <a:gd name="connsiteX8" fmla="*/ 3455988 w 5635625"/>
                  <a:gd name="connsiteY8" fmla="*/ 411163 h 5470525"/>
                  <a:gd name="connsiteX9" fmla="*/ 3603625 w 5635625"/>
                  <a:gd name="connsiteY9" fmla="*/ 455613 h 5470525"/>
                  <a:gd name="connsiteX10" fmla="*/ 3746500 w 5635625"/>
                  <a:gd name="connsiteY10" fmla="*/ 508000 h 5470525"/>
                  <a:gd name="connsiteX11" fmla="*/ 3884613 w 5635625"/>
                  <a:gd name="connsiteY11" fmla="*/ 568325 h 5470525"/>
                  <a:gd name="connsiteX12" fmla="*/ 4017963 w 5635625"/>
                  <a:gd name="connsiteY12" fmla="*/ 638175 h 5470525"/>
                  <a:gd name="connsiteX13" fmla="*/ 4146550 w 5635625"/>
                  <a:gd name="connsiteY13" fmla="*/ 715963 h 5470525"/>
                  <a:gd name="connsiteX14" fmla="*/ 4470400 w 5635625"/>
                  <a:gd name="connsiteY14" fmla="*/ 395288 h 5470525"/>
                  <a:gd name="connsiteX15" fmla="*/ 5178425 w 5635625"/>
                  <a:gd name="connsiteY15" fmla="*/ 1101725 h 5470525"/>
                  <a:gd name="connsiteX16" fmla="*/ 4860925 w 5635625"/>
                  <a:gd name="connsiteY16" fmla="*/ 1417638 h 5470525"/>
                  <a:gd name="connsiteX17" fmla="*/ 4938713 w 5635625"/>
                  <a:gd name="connsiteY17" fmla="*/ 1546225 h 5470525"/>
                  <a:gd name="connsiteX18" fmla="*/ 5010150 w 5635625"/>
                  <a:gd name="connsiteY18" fmla="*/ 1676400 h 5470525"/>
                  <a:gd name="connsiteX19" fmla="*/ 5072063 w 5635625"/>
                  <a:gd name="connsiteY19" fmla="*/ 1814513 h 5470525"/>
                  <a:gd name="connsiteX20" fmla="*/ 5126038 w 5635625"/>
                  <a:gd name="connsiteY20" fmla="*/ 1955800 h 5470525"/>
                  <a:gd name="connsiteX21" fmla="*/ 5172075 w 5635625"/>
                  <a:gd name="connsiteY21" fmla="*/ 2101850 h 5470525"/>
                  <a:gd name="connsiteX22" fmla="*/ 5208588 w 5635625"/>
                  <a:gd name="connsiteY22" fmla="*/ 2251075 h 5470525"/>
                  <a:gd name="connsiteX23" fmla="*/ 5635625 w 5635625"/>
                  <a:gd name="connsiteY23" fmla="*/ 2251075 h 5470525"/>
                  <a:gd name="connsiteX24" fmla="*/ 5635625 w 5635625"/>
                  <a:gd name="connsiteY24" fmla="*/ 3249613 h 5470525"/>
                  <a:gd name="connsiteX25" fmla="*/ 5200650 w 5635625"/>
                  <a:gd name="connsiteY25" fmla="*/ 3249613 h 5470525"/>
                  <a:gd name="connsiteX26" fmla="*/ 5162550 w 5635625"/>
                  <a:gd name="connsiteY26" fmla="*/ 3394075 h 5470525"/>
                  <a:gd name="connsiteX27" fmla="*/ 5118100 w 5635625"/>
                  <a:gd name="connsiteY27" fmla="*/ 3535363 h 5470525"/>
                  <a:gd name="connsiteX28" fmla="*/ 5064125 w 5635625"/>
                  <a:gd name="connsiteY28" fmla="*/ 3671888 h 5470525"/>
                  <a:gd name="connsiteX29" fmla="*/ 5002213 w 5635625"/>
                  <a:gd name="connsiteY29" fmla="*/ 3805238 h 5470525"/>
                  <a:gd name="connsiteX30" fmla="*/ 4930775 w 5635625"/>
                  <a:gd name="connsiteY30" fmla="*/ 3933825 h 5470525"/>
                  <a:gd name="connsiteX31" fmla="*/ 4854575 w 5635625"/>
                  <a:gd name="connsiteY31" fmla="*/ 4057650 h 5470525"/>
                  <a:gd name="connsiteX32" fmla="*/ 5151438 w 5635625"/>
                  <a:gd name="connsiteY32" fmla="*/ 4352925 h 5470525"/>
                  <a:gd name="connsiteX33" fmla="*/ 4440238 w 5635625"/>
                  <a:gd name="connsiteY33" fmla="*/ 5059363 h 5470525"/>
                  <a:gd name="connsiteX34" fmla="*/ 4137025 w 5635625"/>
                  <a:gd name="connsiteY34" fmla="*/ 4754563 h 5470525"/>
                  <a:gd name="connsiteX35" fmla="*/ 4008438 w 5635625"/>
                  <a:gd name="connsiteY35" fmla="*/ 4830763 h 5470525"/>
                  <a:gd name="connsiteX36" fmla="*/ 3876675 w 5635625"/>
                  <a:gd name="connsiteY36" fmla="*/ 4897438 h 5470525"/>
                  <a:gd name="connsiteX37" fmla="*/ 3738563 w 5635625"/>
                  <a:gd name="connsiteY37" fmla="*/ 4959350 h 5470525"/>
                  <a:gd name="connsiteX38" fmla="*/ 3598863 w 5635625"/>
                  <a:gd name="connsiteY38" fmla="*/ 5008563 h 5470525"/>
                  <a:gd name="connsiteX39" fmla="*/ 3454400 w 5635625"/>
                  <a:gd name="connsiteY39" fmla="*/ 5051425 h 5470525"/>
                  <a:gd name="connsiteX40" fmla="*/ 3305175 w 5635625"/>
                  <a:gd name="connsiteY40" fmla="*/ 5086350 h 5470525"/>
                  <a:gd name="connsiteX41" fmla="*/ 3305175 w 5635625"/>
                  <a:gd name="connsiteY41" fmla="*/ 5470525 h 5470525"/>
                  <a:gd name="connsiteX42" fmla="*/ 2303463 w 5635625"/>
                  <a:gd name="connsiteY42" fmla="*/ 5470525 h 5470525"/>
                  <a:gd name="connsiteX43" fmla="*/ 2303463 w 5635625"/>
                  <a:gd name="connsiteY43" fmla="*/ 5075238 h 5470525"/>
                  <a:gd name="connsiteX44" fmla="*/ 2162175 w 5635625"/>
                  <a:gd name="connsiteY44" fmla="*/ 5040313 h 5470525"/>
                  <a:gd name="connsiteX45" fmla="*/ 2025650 w 5635625"/>
                  <a:gd name="connsiteY45" fmla="*/ 4997450 h 5470525"/>
                  <a:gd name="connsiteX46" fmla="*/ 1890713 w 5635625"/>
                  <a:gd name="connsiteY46" fmla="*/ 4945063 h 5470525"/>
                  <a:gd name="connsiteX47" fmla="*/ 1762125 w 5635625"/>
                  <a:gd name="connsiteY47" fmla="*/ 4886325 h 5470525"/>
                  <a:gd name="connsiteX48" fmla="*/ 1638300 w 5635625"/>
                  <a:gd name="connsiteY48" fmla="*/ 4819650 h 5470525"/>
                  <a:gd name="connsiteX49" fmla="*/ 1516063 w 5635625"/>
                  <a:gd name="connsiteY49" fmla="*/ 4748213 h 5470525"/>
                  <a:gd name="connsiteX50" fmla="*/ 1195388 w 5635625"/>
                  <a:gd name="connsiteY50" fmla="*/ 5067300 h 5470525"/>
                  <a:gd name="connsiteX51" fmla="*/ 484188 w 5635625"/>
                  <a:gd name="connsiteY51" fmla="*/ 4362450 h 5470525"/>
                  <a:gd name="connsiteX52" fmla="*/ 801688 w 5635625"/>
                  <a:gd name="connsiteY52" fmla="*/ 4046538 h 5470525"/>
                  <a:gd name="connsiteX53" fmla="*/ 727075 w 5635625"/>
                  <a:gd name="connsiteY53" fmla="*/ 3922713 h 5470525"/>
                  <a:gd name="connsiteX54" fmla="*/ 658813 w 5635625"/>
                  <a:gd name="connsiteY54" fmla="*/ 3797300 h 5470525"/>
                  <a:gd name="connsiteX55" fmla="*/ 596900 w 5635625"/>
                  <a:gd name="connsiteY55" fmla="*/ 3665538 h 5470525"/>
                  <a:gd name="connsiteX56" fmla="*/ 544513 w 5635625"/>
                  <a:gd name="connsiteY56" fmla="*/ 3530600 h 5470525"/>
                  <a:gd name="connsiteX57" fmla="*/ 500063 w 5635625"/>
                  <a:gd name="connsiteY57" fmla="*/ 3392488 h 5470525"/>
                  <a:gd name="connsiteX58" fmla="*/ 463550 w 5635625"/>
                  <a:gd name="connsiteY58" fmla="*/ 3249613 h 5470525"/>
                  <a:gd name="connsiteX59" fmla="*/ 0 w 5635625"/>
                  <a:gd name="connsiteY59" fmla="*/ 3249613 h 5470525"/>
                  <a:gd name="connsiteX60" fmla="*/ 0 w 5635625"/>
                  <a:gd name="connsiteY60" fmla="*/ 2251075 h 5470525"/>
                  <a:gd name="connsiteX61" fmla="*/ 455613 w 5635625"/>
                  <a:gd name="connsiteY61" fmla="*/ 2251075 h 5470525"/>
                  <a:gd name="connsiteX62" fmla="*/ 488950 w 5635625"/>
                  <a:gd name="connsiteY62" fmla="*/ 2103438 h 5470525"/>
                  <a:gd name="connsiteX63" fmla="*/ 534988 w 5635625"/>
                  <a:gd name="connsiteY63" fmla="*/ 1960563 h 5470525"/>
                  <a:gd name="connsiteX64" fmla="*/ 587375 w 5635625"/>
                  <a:gd name="connsiteY64" fmla="*/ 1820863 h 5470525"/>
                  <a:gd name="connsiteX65" fmla="*/ 649288 w 5635625"/>
                  <a:gd name="connsiteY65" fmla="*/ 1685925 h 5470525"/>
                  <a:gd name="connsiteX66" fmla="*/ 719138 w 5635625"/>
                  <a:gd name="connsiteY66" fmla="*/ 1555750 h 5470525"/>
                  <a:gd name="connsiteX67" fmla="*/ 795338 w 5635625"/>
                  <a:gd name="connsiteY67" fmla="*/ 1430338 h 5470525"/>
                  <a:gd name="connsiteX68" fmla="*/ 457200 w 5635625"/>
                  <a:gd name="connsiteY68" fmla="*/ 1092200 h 5470525"/>
                  <a:gd name="connsiteX69" fmla="*/ 1165225 w 5635625"/>
                  <a:gd name="connsiteY69" fmla="*/ 387350 h 5470525"/>
                  <a:gd name="connsiteX70" fmla="*/ 1503363 w 5635625"/>
                  <a:gd name="connsiteY70" fmla="*/ 723900 h 5470525"/>
                  <a:gd name="connsiteX71" fmla="*/ 1627188 w 5635625"/>
                  <a:gd name="connsiteY71" fmla="*/ 647700 h 5470525"/>
                  <a:gd name="connsiteX72" fmla="*/ 1754188 w 5635625"/>
                  <a:gd name="connsiteY72" fmla="*/ 581025 h 5470525"/>
                  <a:gd name="connsiteX73" fmla="*/ 1885950 w 5635625"/>
                  <a:gd name="connsiteY73" fmla="*/ 522288 h 5470525"/>
                  <a:gd name="connsiteX74" fmla="*/ 2019300 w 5635625"/>
                  <a:gd name="connsiteY74" fmla="*/ 469900 h 5470525"/>
                  <a:gd name="connsiteX75" fmla="*/ 2160588 w 5635625"/>
                  <a:gd name="connsiteY75" fmla="*/ 425450 h 5470525"/>
                  <a:gd name="connsiteX76" fmla="*/ 2303463 w 5635625"/>
                  <a:gd name="connsiteY76" fmla="*/ 388938 h 5470525"/>
                  <a:gd name="connsiteX77" fmla="*/ 2303463 w 5635625"/>
                  <a:gd name="connsiteY77" fmla="*/ 0 h 547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635625" h="5470525">
                    <a:moveTo>
                      <a:pt x="2831307" y="1028700"/>
                    </a:moveTo>
                    <a:cubicBezTo>
                      <a:pt x="1878716" y="1028700"/>
                      <a:pt x="1106488" y="1791688"/>
                      <a:pt x="1106488" y="2732882"/>
                    </a:cubicBezTo>
                    <a:cubicBezTo>
                      <a:pt x="1106488" y="3674076"/>
                      <a:pt x="1878716" y="4437064"/>
                      <a:pt x="2831307" y="4437064"/>
                    </a:cubicBezTo>
                    <a:cubicBezTo>
                      <a:pt x="3783898" y="4437064"/>
                      <a:pt x="4556126" y="3674076"/>
                      <a:pt x="4556126" y="2732882"/>
                    </a:cubicBezTo>
                    <a:cubicBezTo>
                      <a:pt x="4556126" y="1791688"/>
                      <a:pt x="3783898" y="1028700"/>
                      <a:pt x="2831307" y="1028700"/>
                    </a:cubicBezTo>
                    <a:close/>
                    <a:moveTo>
                      <a:pt x="2303463" y="0"/>
                    </a:moveTo>
                    <a:lnTo>
                      <a:pt x="3305175" y="0"/>
                    </a:lnTo>
                    <a:lnTo>
                      <a:pt x="3305175" y="376238"/>
                    </a:lnTo>
                    <a:lnTo>
                      <a:pt x="3455988" y="411163"/>
                    </a:lnTo>
                    <a:lnTo>
                      <a:pt x="3603625" y="455613"/>
                    </a:lnTo>
                    <a:lnTo>
                      <a:pt x="3746500" y="508000"/>
                    </a:lnTo>
                    <a:lnTo>
                      <a:pt x="3884613" y="568325"/>
                    </a:lnTo>
                    <a:lnTo>
                      <a:pt x="4017963" y="638175"/>
                    </a:lnTo>
                    <a:lnTo>
                      <a:pt x="4146550" y="715963"/>
                    </a:lnTo>
                    <a:lnTo>
                      <a:pt x="4470400" y="395288"/>
                    </a:lnTo>
                    <a:lnTo>
                      <a:pt x="5178425" y="1101725"/>
                    </a:lnTo>
                    <a:lnTo>
                      <a:pt x="4860925" y="1417638"/>
                    </a:lnTo>
                    <a:lnTo>
                      <a:pt x="4938713" y="1546225"/>
                    </a:lnTo>
                    <a:lnTo>
                      <a:pt x="5010150" y="1676400"/>
                    </a:lnTo>
                    <a:lnTo>
                      <a:pt x="5072063" y="1814513"/>
                    </a:lnTo>
                    <a:lnTo>
                      <a:pt x="5126038" y="1955800"/>
                    </a:lnTo>
                    <a:lnTo>
                      <a:pt x="5172075" y="2101850"/>
                    </a:lnTo>
                    <a:lnTo>
                      <a:pt x="5208588" y="2251075"/>
                    </a:lnTo>
                    <a:lnTo>
                      <a:pt x="5635625" y="2251075"/>
                    </a:lnTo>
                    <a:lnTo>
                      <a:pt x="5635625" y="3249613"/>
                    </a:lnTo>
                    <a:lnTo>
                      <a:pt x="5200650" y="3249613"/>
                    </a:lnTo>
                    <a:lnTo>
                      <a:pt x="5162550" y="3394075"/>
                    </a:lnTo>
                    <a:lnTo>
                      <a:pt x="5118100" y="3535363"/>
                    </a:lnTo>
                    <a:lnTo>
                      <a:pt x="5064125" y="3671888"/>
                    </a:lnTo>
                    <a:lnTo>
                      <a:pt x="5002213" y="3805238"/>
                    </a:lnTo>
                    <a:lnTo>
                      <a:pt x="4930775" y="3933825"/>
                    </a:lnTo>
                    <a:lnTo>
                      <a:pt x="4854575" y="4057650"/>
                    </a:lnTo>
                    <a:lnTo>
                      <a:pt x="5151438" y="4352925"/>
                    </a:lnTo>
                    <a:lnTo>
                      <a:pt x="4440238" y="5059363"/>
                    </a:lnTo>
                    <a:lnTo>
                      <a:pt x="4137025" y="4754563"/>
                    </a:lnTo>
                    <a:lnTo>
                      <a:pt x="4008438" y="4830763"/>
                    </a:lnTo>
                    <a:lnTo>
                      <a:pt x="3876675" y="4897438"/>
                    </a:lnTo>
                    <a:lnTo>
                      <a:pt x="3738563" y="4959350"/>
                    </a:lnTo>
                    <a:lnTo>
                      <a:pt x="3598863" y="5008563"/>
                    </a:lnTo>
                    <a:lnTo>
                      <a:pt x="3454400" y="5051425"/>
                    </a:lnTo>
                    <a:lnTo>
                      <a:pt x="3305175" y="5086350"/>
                    </a:lnTo>
                    <a:lnTo>
                      <a:pt x="3305175" y="5470525"/>
                    </a:lnTo>
                    <a:lnTo>
                      <a:pt x="2303463" y="5470525"/>
                    </a:lnTo>
                    <a:lnTo>
                      <a:pt x="2303463" y="5075238"/>
                    </a:lnTo>
                    <a:lnTo>
                      <a:pt x="2162175" y="5040313"/>
                    </a:lnTo>
                    <a:lnTo>
                      <a:pt x="2025650" y="4997450"/>
                    </a:lnTo>
                    <a:lnTo>
                      <a:pt x="1890713" y="4945063"/>
                    </a:lnTo>
                    <a:lnTo>
                      <a:pt x="1762125" y="4886325"/>
                    </a:lnTo>
                    <a:lnTo>
                      <a:pt x="1638300" y="4819650"/>
                    </a:lnTo>
                    <a:lnTo>
                      <a:pt x="1516063" y="4748213"/>
                    </a:lnTo>
                    <a:lnTo>
                      <a:pt x="1195388" y="5067300"/>
                    </a:lnTo>
                    <a:lnTo>
                      <a:pt x="484188" y="4362450"/>
                    </a:lnTo>
                    <a:lnTo>
                      <a:pt x="801688" y="4046538"/>
                    </a:lnTo>
                    <a:lnTo>
                      <a:pt x="727075" y="3922713"/>
                    </a:lnTo>
                    <a:lnTo>
                      <a:pt x="658813" y="3797300"/>
                    </a:lnTo>
                    <a:lnTo>
                      <a:pt x="596900" y="3665538"/>
                    </a:lnTo>
                    <a:lnTo>
                      <a:pt x="544513" y="3530600"/>
                    </a:lnTo>
                    <a:lnTo>
                      <a:pt x="500063" y="3392488"/>
                    </a:lnTo>
                    <a:lnTo>
                      <a:pt x="463550" y="3249613"/>
                    </a:lnTo>
                    <a:lnTo>
                      <a:pt x="0" y="3249613"/>
                    </a:lnTo>
                    <a:lnTo>
                      <a:pt x="0" y="2251075"/>
                    </a:lnTo>
                    <a:lnTo>
                      <a:pt x="455613" y="2251075"/>
                    </a:lnTo>
                    <a:lnTo>
                      <a:pt x="488950" y="2103438"/>
                    </a:lnTo>
                    <a:lnTo>
                      <a:pt x="534988" y="1960563"/>
                    </a:lnTo>
                    <a:lnTo>
                      <a:pt x="587375" y="1820863"/>
                    </a:lnTo>
                    <a:lnTo>
                      <a:pt x="649288" y="1685925"/>
                    </a:lnTo>
                    <a:lnTo>
                      <a:pt x="719138" y="1555750"/>
                    </a:lnTo>
                    <a:lnTo>
                      <a:pt x="795338" y="1430338"/>
                    </a:lnTo>
                    <a:lnTo>
                      <a:pt x="457200" y="1092200"/>
                    </a:lnTo>
                    <a:lnTo>
                      <a:pt x="1165225" y="387350"/>
                    </a:lnTo>
                    <a:lnTo>
                      <a:pt x="1503363" y="723900"/>
                    </a:lnTo>
                    <a:lnTo>
                      <a:pt x="1627188" y="647700"/>
                    </a:lnTo>
                    <a:lnTo>
                      <a:pt x="1754188" y="581025"/>
                    </a:lnTo>
                    <a:lnTo>
                      <a:pt x="1885950" y="522288"/>
                    </a:lnTo>
                    <a:lnTo>
                      <a:pt x="2019300" y="469900"/>
                    </a:lnTo>
                    <a:lnTo>
                      <a:pt x="2160588" y="425450"/>
                    </a:lnTo>
                    <a:lnTo>
                      <a:pt x="2303463" y="388938"/>
                    </a:lnTo>
                    <a:lnTo>
                      <a:pt x="23034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8" name="Donut 87"/>
              <p:cNvSpPr/>
              <p:nvPr/>
            </p:nvSpPr>
            <p:spPr>
              <a:xfrm>
                <a:off x="6215100" y="1397132"/>
                <a:ext cx="34065" cy="34405"/>
              </a:xfrm>
              <a:prstGeom prst="donu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riangle 6"/>
          <p:cNvSpPr/>
          <p:nvPr/>
        </p:nvSpPr>
        <p:spPr>
          <a:xfrm>
            <a:off x="3301755" y="1575465"/>
            <a:ext cx="377330" cy="30848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riangle 101"/>
          <p:cNvSpPr/>
          <p:nvPr/>
        </p:nvSpPr>
        <p:spPr>
          <a:xfrm>
            <a:off x="10257693" y="3673768"/>
            <a:ext cx="538767" cy="36611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53525" y="5192636"/>
            <a:ext cx="141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5493"/>
                </a:solidFill>
              </a:rPr>
              <a:t>18%</a:t>
            </a:r>
            <a:endParaRPr lang="en-US" sz="5400" b="1" dirty="0">
              <a:solidFill>
                <a:srgbClr val="005493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7991" y="5176598"/>
            <a:ext cx="166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378260"/>
                </a:solidFill>
              </a:rPr>
              <a:t>36%</a:t>
            </a:r>
            <a:endParaRPr lang="en-US" sz="5400" b="1" dirty="0">
              <a:solidFill>
                <a:srgbClr val="378260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6041391" y="4306968"/>
            <a:ext cx="501163" cy="968567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Bent-Up Arrow 104"/>
          <p:cNvSpPr/>
          <p:nvPr/>
        </p:nvSpPr>
        <p:spPr>
          <a:xfrm rot="5400000">
            <a:off x="1241110" y="3066265"/>
            <a:ext cx="512478" cy="831548"/>
          </a:xfrm>
          <a:prstGeom prst="bentUpArrow">
            <a:avLst>
              <a:gd name="adj1" fmla="val 25000"/>
              <a:gd name="adj2" fmla="val 23328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Bent-Up Arrow 105"/>
          <p:cNvSpPr/>
          <p:nvPr/>
        </p:nvSpPr>
        <p:spPr>
          <a:xfrm rot="5400000">
            <a:off x="3577638" y="3546796"/>
            <a:ext cx="527244" cy="956822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Bent-Up Arrow 106"/>
          <p:cNvSpPr/>
          <p:nvPr/>
        </p:nvSpPr>
        <p:spPr>
          <a:xfrm rot="5400000">
            <a:off x="8631564" y="4563650"/>
            <a:ext cx="549555" cy="1123997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228893" y="5213303"/>
            <a:ext cx="164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867B0"/>
                </a:solidFill>
              </a:rPr>
              <a:t>61%</a:t>
            </a:r>
            <a:endParaRPr lang="en-US" sz="5400" b="1" dirty="0">
              <a:solidFill>
                <a:srgbClr val="9867B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43818" y="5213303"/>
            <a:ext cx="1558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37B28"/>
                </a:solidFill>
              </a:rPr>
              <a:t>75%</a:t>
            </a:r>
            <a:endParaRPr lang="en-US" sz="5400" b="1" dirty="0">
              <a:solidFill>
                <a:srgbClr val="837B28"/>
              </a:solidFill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9933458" y="759437"/>
            <a:ext cx="2278586" cy="2205451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0353457" y="1437620"/>
            <a:ext cx="153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BE4A52"/>
                </a:solidFill>
              </a:rPr>
              <a:t>89%</a:t>
            </a:r>
            <a:endParaRPr lang="en-US" sz="5400" b="1" dirty="0">
              <a:solidFill>
                <a:srgbClr val="BE4A5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012100" y="6568253"/>
            <a:ext cx="220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Wendy </a:t>
            </a:r>
            <a:r>
              <a:rPr lang="en-US" sz="1400" dirty="0"/>
              <a:t>Fraser, </a:t>
            </a:r>
            <a:r>
              <a:rPr lang="en-US" sz="1400" dirty="0" smtClean="0"/>
              <a:t>PhD,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1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8" grpId="0"/>
      <p:bldP spid="109" grpId="0"/>
      <p:bldP spid="2" grpId="0" animBg="1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0" y="392825"/>
            <a:ext cx="8616706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Model of Inquiry</a:t>
            </a:r>
            <a:endParaRPr lang="en-US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4162932"/>
              </p:ext>
            </p:extLst>
          </p:nvPr>
        </p:nvGraphicFramePr>
        <p:xfrm>
          <a:off x="879893" y="34506"/>
          <a:ext cx="10627745" cy="584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34016" y="6430597"/>
            <a:ext cx="215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Dr. Wendy Fraser, 2002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2051" y="7808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729269" y="224288"/>
            <a:ext cx="1155940" cy="3157268"/>
          </a:xfrm>
          <a:prstGeom prst="rightBrace">
            <a:avLst>
              <a:gd name="adj1" fmla="val 8333"/>
              <a:gd name="adj2" fmla="val 51076"/>
            </a:avLst>
          </a:prstGeom>
          <a:ln w="63500">
            <a:solidFill>
              <a:srgbClr val="00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85209" y="1041072"/>
            <a:ext cx="3122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5493"/>
                </a:solidFill>
              </a:rPr>
              <a:t>Structure</a:t>
            </a:r>
            <a:r>
              <a:rPr lang="en-US" sz="2800" b="1" smtClean="0">
                <a:solidFill>
                  <a:srgbClr val="005493"/>
                </a:solidFill>
              </a:rPr>
              <a:t>:  </a:t>
            </a:r>
            <a:r>
              <a:rPr lang="en-US" sz="2800" smtClean="0"/>
              <a:t>organization scope, </a:t>
            </a:r>
            <a:r>
              <a:rPr lang="en-US" sz="2800" dirty="0" smtClean="0"/>
              <a:t>design, alignment, </a:t>
            </a:r>
            <a:r>
              <a:rPr lang="en-US" sz="2800" smtClean="0"/>
              <a:t>and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669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013"/>
            <a:ext cx="12192001" cy="6958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10515600" cy="9064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Personal Application – In pairs (10 min)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7313" y="1636712"/>
            <a:ext cx="9996487" cy="47196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Think about a group who is not functioning well.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Use the Trust Behaviors handout as a diagnostic model and explore what you think are the root issues for the group not functioning well.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List out the category (purpose, role, core process, communication, and interpersonal dynamics) and possible behaviors.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15A1-8F8B-DE4A-B4B4-AAF843C35D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54789" y="6386947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691"/>
            <a:ext cx="12161630" cy="5583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15055" y="638694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© Dr. Wendy Fraser, 2016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Reflect Stage Purpose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EB49A6B-7986-4D6F-9139-BDEE6B1AFF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8608" y="1481572"/>
            <a:ext cx="64436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Get clear about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What did I do to contribute?</a:t>
            </a:r>
          </a:p>
          <a:p>
            <a:pPr marL="914400" lvl="1" indent="-457200">
              <a:buFont typeface="Arial" charset="0"/>
              <a:buChar char="•"/>
            </a:pPr>
            <a:endParaRPr lang="en-US" sz="16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What did others contribute?</a:t>
            </a:r>
          </a:p>
          <a:p>
            <a:pPr marL="914400" lvl="1" indent="-457200">
              <a:buFont typeface="Arial" charset="0"/>
              <a:buChar char="•"/>
            </a:pPr>
            <a:endParaRPr lang="en-US" sz="16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3600" dirty="0" smtClean="0"/>
              <a:t>What is happening in the group or organization that is affecting us?</a:t>
            </a:r>
          </a:p>
          <a:p>
            <a:pPr marL="914400" lvl="1" indent="-457200">
              <a:buFont typeface="Arial" charset="0"/>
              <a:buChar char="•"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85" y="1094510"/>
            <a:ext cx="5470623" cy="5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20147</TotalTime>
  <Words>1011</Words>
  <Application>Microsoft Macintosh PowerPoint</Application>
  <PresentationFormat>Widescreen</PresentationFormat>
  <Paragraphs>276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Calibri Light</vt:lpstr>
      <vt:lpstr>Times</vt:lpstr>
      <vt:lpstr>Times New Roman</vt:lpstr>
      <vt:lpstr>Wingdings</vt:lpstr>
      <vt:lpstr>Arial</vt:lpstr>
      <vt:lpstr>Office Theme</vt:lpstr>
      <vt:lpstr>Deepening the Toolbox: Advanced Strategies for Trust Repair</vt:lpstr>
      <vt:lpstr>Introductions</vt:lpstr>
      <vt:lpstr>Outline of our time together today…</vt:lpstr>
      <vt:lpstr>PowerPoint Presentation</vt:lpstr>
      <vt:lpstr>PowerPoint Presentation</vt:lpstr>
      <vt:lpstr>Model of Inquiry</vt:lpstr>
      <vt:lpstr>Personal Application – In pairs (10 min)</vt:lpstr>
      <vt:lpstr>PowerPoint Presentation</vt:lpstr>
      <vt:lpstr>Reflect Stage Purpose</vt:lpstr>
      <vt:lpstr>Reflect Tools</vt:lpstr>
      <vt:lpstr>Personal Application – in pairs (20 min)</vt:lpstr>
      <vt:lpstr>Understand Phase Purpose</vt:lpstr>
      <vt:lpstr>Understand Tools</vt:lpstr>
      <vt:lpstr>PowerPoint Presentation</vt:lpstr>
      <vt:lpstr>Personal Application – in pairs (20 min)</vt:lpstr>
      <vt:lpstr>Repair Phase Purpose</vt:lpstr>
      <vt:lpstr>Repair Tools</vt:lpstr>
      <vt:lpstr>Johari Window</vt:lpstr>
      <vt:lpstr>Values Model</vt:lpstr>
      <vt:lpstr>Values Model</vt:lpstr>
      <vt:lpstr>Values Model</vt:lpstr>
      <vt:lpstr>Personal Application – in pairs (20 min)</vt:lpstr>
      <vt:lpstr>Evolve Phase Purpose</vt:lpstr>
      <vt:lpstr>Evolve Tools</vt:lpstr>
      <vt:lpstr>Before… Trust Issues Surface</vt:lpstr>
      <vt:lpstr>Before…Trust Issues Surface</vt:lpstr>
      <vt:lpstr>During…the situation when trust is eroding</vt:lpstr>
      <vt:lpstr>After Trust is Violated…Working to Repair</vt:lpstr>
      <vt:lpstr>After…Working to Repair Trust</vt:lpstr>
      <vt:lpstr>  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Unstuck: Strategies for Repairing Trust in Groups</dc:title>
  <dc:subject/>
  <dc:creator>Wendy Fraser</dc:creator>
  <cp:keywords/>
  <dc:description/>
  <cp:lastModifiedBy>Wendy Fraser</cp:lastModifiedBy>
  <cp:revision>134</cp:revision>
  <cp:lastPrinted>2017-10-11T18:59:40Z</cp:lastPrinted>
  <dcterms:created xsi:type="dcterms:W3CDTF">2016-10-09T17:23:59Z</dcterms:created>
  <dcterms:modified xsi:type="dcterms:W3CDTF">2017-10-11T19:00:45Z</dcterms:modified>
  <cp:category/>
</cp:coreProperties>
</file>